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261">
          <p15:clr>
            <a:srgbClr val="9AA0A6"/>
          </p15:clr>
        </p15:guide>
        <p15:guide id="3" orient="horz" pos="2984">
          <p15:clr>
            <a:srgbClr val="9AA0A6"/>
          </p15:clr>
        </p15:guide>
        <p15:guide id="4" pos="5464">
          <p15:clr>
            <a:srgbClr val="9AA0A6"/>
          </p15:clr>
        </p15:guide>
        <p15:guide id="5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261" orient="horz"/>
        <p:guide pos="2984" orient="horz"/>
        <p:guide pos="5464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Fira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FiraSans-bold.fntdata"/><Relationship Id="rId6" Type="http://schemas.openxmlformats.org/officeDocument/2006/relationships/slide" Target="slides/slide1.xml"/><Relationship Id="rId18" Type="http://schemas.openxmlformats.org/officeDocument/2006/relationships/font" Target="fonts/Fira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65fa5e3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65fa5e3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27e128c4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27e128c4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27c033d1d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27c033d1d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7c033d1d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7c033d1d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7e128c44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7e128c44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7c033cee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7c033cee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65fa5e38f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965fa5e38f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262750" y="2873175"/>
            <a:ext cx="43947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GROUP-07:</a:t>
            </a: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Shantanu Zodey – 002988647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Ravi Sree Kashyap Kompella – 001008172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Xinwei Cao – 001566973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Keyur Ashokbhai Barot – 001568664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Mrudul Mujumdar – 001001030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28607" y="1"/>
            <a:ext cx="2924436" cy="2717461"/>
            <a:chOff x="484572" y="414675"/>
            <a:chExt cx="4305073" cy="4322349"/>
          </a:xfrm>
        </p:grpSpPr>
        <p:sp>
          <p:nvSpPr>
            <p:cNvPr id="56" name="Google Shape;56;p13"/>
            <p:cNvSpPr/>
            <p:nvPr/>
          </p:nvSpPr>
          <p:spPr>
            <a:xfrm>
              <a:off x="648694" y="3404739"/>
              <a:ext cx="3976681" cy="1332270"/>
            </a:xfrm>
            <a:custGeom>
              <a:rect b="b" l="l" r="r" t="t"/>
              <a:pathLst>
                <a:path extrusionOk="0" h="17737" w="52943">
                  <a:moveTo>
                    <a:pt x="1" y="0"/>
                  </a:moveTo>
                  <a:cubicBezTo>
                    <a:pt x="4312" y="10413"/>
                    <a:pt x="14540" y="17736"/>
                    <a:pt x="26472" y="17736"/>
                  </a:cubicBezTo>
                  <a:cubicBezTo>
                    <a:pt x="38403" y="17736"/>
                    <a:pt x="48632" y="10414"/>
                    <a:pt x="52943" y="0"/>
                  </a:cubicBezTo>
                  <a:close/>
                </a:path>
              </a:pathLst>
            </a:custGeom>
            <a:solidFill>
              <a:srgbClr val="707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22630" y="3338566"/>
              <a:ext cx="4028884" cy="139784"/>
            </a:xfrm>
            <a:custGeom>
              <a:rect b="b" l="l" r="r" t="t"/>
              <a:pathLst>
                <a:path extrusionOk="0" h="1861" w="53638">
                  <a:moveTo>
                    <a:pt x="1" y="0"/>
                  </a:moveTo>
                  <a:cubicBezTo>
                    <a:pt x="237" y="633"/>
                    <a:pt x="496" y="1252"/>
                    <a:pt x="774" y="1861"/>
                  </a:cubicBezTo>
                  <a:lnTo>
                    <a:pt x="52864" y="1861"/>
                  </a:lnTo>
                  <a:cubicBezTo>
                    <a:pt x="53143" y="1252"/>
                    <a:pt x="53401" y="631"/>
                    <a:pt x="5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80767" y="3478349"/>
              <a:ext cx="3912535" cy="209038"/>
            </a:xfrm>
            <a:custGeom>
              <a:rect b="b" l="l" r="r" t="t"/>
              <a:pathLst>
                <a:path extrusionOk="0" h="2783" w="52089">
                  <a:moveTo>
                    <a:pt x="0" y="1"/>
                  </a:moveTo>
                  <a:cubicBezTo>
                    <a:pt x="439" y="957"/>
                    <a:pt x="929" y="1885"/>
                    <a:pt x="1466" y="2783"/>
                  </a:cubicBezTo>
                  <a:lnTo>
                    <a:pt x="50624" y="2783"/>
                  </a:lnTo>
                  <a:cubicBezTo>
                    <a:pt x="51161" y="1885"/>
                    <a:pt x="51650" y="957"/>
                    <a:pt x="52089" y="1"/>
                  </a:cubicBezTo>
                  <a:close/>
                </a:path>
              </a:pathLst>
            </a:custGeom>
            <a:solidFill>
              <a:srgbClr val="9F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84572" y="414675"/>
              <a:ext cx="4305073" cy="4322349"/>
            </a:xfrm>
            <a:custGeom>
              <a:rect b="b" l="l" r="r" t="t"/>
              <a:pathLst>
                <a:path extrusionOk="0" h="57545" w="57315">
                  <a:moveTo>
                    <a:pt x="28657" y="0"/>
                  </a:moveTo>
                  <a:cubicBezTo>
                    <a:pt x="21056" y="0"/>
                    <a:pt x="13767" y="3032"/>
                    <a:pt x="8393" y="8427"/>
                  </a:cubicBezTo>
                  <a:cubicBezTo>
                    <a:pt x="3019" y="13823"/>
                    <a:pt x="0" y="21141"/>
                    <a:pt x="0" y="28772"/>
                  </a:cubicBezTo>
                  <a:cubicBezTo>
                    <a:pt x="0" y="36403"/>
                    <a:pt x="3019" y="43721"/>
                    <a:pt x="8393" y="49117"/>
                  </a:cubicBezTo>
                  <a:cubicBezTo>
                    <a:pt x="13767" y="54513"/>
                    <a:pt x="21056" y="57544"/>
                    <a:pt x="28657" y="57544"/>
                  </a:cubicBezTo>
                  <a:cubicBezTo>
                    <a:pt x="36257" y="57544"/>
                    <a:pt x="43546" y="54513"/>
                    <a:pt x="48920" y="49117"/>
                  </a:cubicBezTo>
                  <a:cubicBezTo>
                    <a:pt x="54295" y="43721"/>
                    <a:pt x="57314" y="36403"/>
                    <a:pt x="57314" y="28772"/>
                  </a:cubicBezTo>
                  <a:cubicBezTo>
                    <a:pt x="57314" y="21141"/>
                    <a:pt x="54295" y="13823"/>
                    <a:pt x="48920" y="8427"/>
                  </a:cubicBezTo>
                  <a:cubicBezTo>
                    <a:pt x="43546" y="3032"/>
                    <a:pt x="36257" y="0"/>
                    <a:pt x="28657" y="0"/>
                  </a:cubicBezTo>
                  <a:close/>
                </a:path>
              </a:pathLst>
            </a:custGeom>
            <a:solidFill>
              <a:srgbClr val="A8E8EB">
                <a:alpha val="26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48694" y="3404739"/>
              <a:ext cx="3976681" cy="1332270"/>
            </a:xfrm>
            <a:custGeom>
              <a:rect b="b" l="l" r="r" t="t"/>
              <a:pathLst>
                <a:path extrusionOk="0" h="17737" w="52943">
                  <a:moveTo>
                    <a:pt x="1" y="0"/>
                  </a:moveTo>
                  <a:cubicBezTo>
                    <a:pt x="4312" y="10413"/>
                    <a:pt x="14540" y="17736"/>
                    <a:pt x="26472" y="17736"/>
                  </a:cubicBezTo>
                  <a:cubicBezTo>
                    <a:pt x="38403" y="17736"/>
                    <a:pt x="48632" y="10414"/>
                    <a:pt x="52943" y="0"/>
                  </a:cubicBezTo>
                  <a:close/>
                </a:path>
              </a:pathLst>
            </a:custGeom>
            <a:solidFill>
              <a:srgbClr val="707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725215" y="1321203"/>
              <a:ext cx="532473" cy="302403"/>
            </a:xfrm>
            <a:custGeom>
              <a:rect b="b" l="l" r="r" t="t"/>
              <a:pathLst>
                <a:path extrusionOk="0" h="4026" w="7089">
                  <a:moveTo>
                    <a:pt x="2542" y="1"/>
                  </a:moveTo>
                  <a:cubicBezTo>
                    <a:pt x="1665" y="1"/>
                    <a:pt x="952" y="710"/>
                    <a:pt x="942" y="1588"/>
                  </a:cubicBezTo>
                  <a:cubicBezTo>
                    <a:pt x="403" y="1720"/>
                    <a:pt x="1" y="2207"/>
                    <a:pt x="1" y="2789"/>
                  </a:cubicBezTo>
                  <a:cubicBezTo>
                    <a:pt x="1" y="3472"/>
                    <a:pt x="552" y="4026"/>
                    <a:pt x="1232" y="4026"/>
                  </a:cubicBezTo>
                  <a:lnTo>
                    <a:pt x="5853" y="4026"/>
                  </a:lnTo>
                  <a:cubicBezTo>
                    <a:pt x="6534" y="4026"/>
                    <a:pt x="7085" y="3472"/>
                    <a:pt x="7085" y="2789"/>
                  </a:cubicBezTo>
                  <a:cubicBezTo>
                    <a:pt x="7088" y="2106"/>
                    <a:pt x="6536" y="1553"/>
                    <a:pt x="5854" y="1553"/>
                  </a:cubicBezTo>
                  <a:cubicBezTo>
                    <a:pt x="5729" y="1553"/>
                    <a:pt x="5608" y="1571"/>
                    <a:pt x="5494" y="1606"/>
                  </a:cubicBezTo>
                  <a:cubicBezTo>
                    <a:pt x="5352" y="1121"/>
                    <a:pt x="4907" y="767"/>
                    <a:pt x="4378" y="767"/>
                  </a:cubicBezTo>
                  <a:cubicBezTo>
                    <a:pt x="4228" y="767"/>
                    <a:pt x="4084" y="797"/>
                    <a:pt x="3953" y="849"/>
                  </a:cubicBezTo>
                  <a:cubicBezTo>
                    <a:pt x="3683" y="346"/>
                    <a:pt x="3152" y="1"/>
                    <a:pt x="2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589861" y="1529114"/>
              <a:ext cx="347320" cy="197321"/>
            </a:xfrm>
            <a:custGeom>
              <a:rect b="b" l="l" r="r" t="t"/>
              <a:pathLst>
                <a:path extrusionOk="0" h="2627" w="4624">
                  <a:moveTo>
                    <a:pt x="1658" y="0"/>
                  </a:moveTo>
                  <a:cubicBezTo>
                    <a:pt x="1085" y="0"/>
                    <a:pt x="621" y="464"/>
                    <a:pt x="615" y="1037"/>
                  </a:cubicBezTo>
                  <a:cubicBezTo>
                    <a:pt x="263" y="1122"/>
                    <a:pt x="1" y="1440"/>
                    <a:pt x="1" y="1820"/>
                  </a:cubicBezTo>
                  <a:cubicBezTo>
                    <a:pt x="1" y="2265"/>
                    <a:pt x="360" y="2627"/>
                    <a:pt x="804" y="2627"/>
                  </a:cubicBezTo>
                  <a:lnTo>
                    <a:pt x="3818" y="2627"/>
                  </a:lnTo>
                  <a:cubicBezTo>
                    <a:pt x="4262" y="2627"/>
                    <a:pt x="4621" y="2266"/>
                    <a:pt x="4621" y="1820"/>
                  </a:cubicBezTo>
                  <a:cubicBezTo>
                    <a:pt x="4623" y="1372"/>
                    <a:pt x="4263" y="1011"/>
                    <a:pt x="3820" y="1011"/>
                  </a:cubicBezTo>
                  <a:cubicBezTo>
                    <a:pt x="3738" y="1011"/>
                    <a:pt x="3659" y="1024"/>
                    <a:pt x="3585" y="1047"/>
                  </a:cubicBezTo>
                  <a:cubicBezTo>
                    <a:pt x="3493" y="731"/>
                    <a:pt x="3202" y="500"/>
                    <a:pt x="2856" y="500"/>
                  </a:cubicBezTo>
                  <a:cubicBezTo>
                    <a:pt x="2758" y="500"/>
                    <a:pt x="2666" y="519"/>
                    <a:pt x="2579" y="553"/>
                  </a:cubicBezTo>
                  <a:cubicBezTo>
                    <a:pt x="2403" y="225"/>
                    <a:pt x="2057" y="0"/>
                    <a:pt x="1658" y="0"/>
                  </a:cubicBezTo>
                  <a:close/>
                </a:path>
              </a:pathLst>
            </a:custGeom>
            <a:solidFill>
              <a:srgbClr val="D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347884" y="1966943"/>
              <a:ext cx="505808" cy="81572"/>
            </a:xfrm>
            <a:custGeom>
              <a:rect b="b" l="l" r="r" t="t"/>
              <a:pathLst>
                <a:path extrusionOk="0" h="1086" w="6734">
                  <a:moveTo>
                    <a:pt x="542" y="1"/>
                  </a:moveTo>
                  <a:cubicBezTo>
                    <a:pt x="243" y="1"/>
                    <a:pt x="0" y="243"/>
                    <a:pt x="0" y="543"/>
                  </a:cubicBezTo>
                  <a:cubicBezTo>
                    <a:pt x="0" y="842"/>
                    <a:pt x="243" y="1085"/>
                    <a:pt x="542" y="1085"/>
                  </a:cubicBezTo>
                  <a:lnTo>
                    <a:pt x="6191" y="1085"/>
                  </a:lnTo>
                  <a:cubicBezTo>
                    <a:pt x="6491" y="1085"/>
                    <a:pt x="6734" y="842"/>
                    <a:pt x="6734" y="543"/>
                  </a:cubicBezTo>
                  <a:cubicBezTo>
                    <a:pt x="6734" y="243"/>
                    <a:pt x="6492" y="1"/>
                    <a:pt x="6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428706" y="1902196"/>
              <a:ext cx="325012" cy="64822"/>
            </a:xfrm>
            <a:custGeom>
              <a:rect b="b" l="l" r="r" t="t"/>
              <a:pathLst>
                <a:path extrusionOk="0" h="863" w="4327">
                  <a:moveTo>
                    <a:pt x="169" y="0"/>
                  </a:moveTo>
                  <a:cubicBezTo>
                    <a:pt x="76" y="0"/>
                    <a:pt x="3" y="76"/>
                    <a:pt x="3" y="168"/>
                  </a:cubicBezTo>
                  <a:cubicBezTo>
                    <a:pt x="0" y="679"/>
                    <a:pt x="486" y="863"/>
                    <a:pt x="942" y="863"/>
                  </a:cubicBezTo>
                  <a:lnTo>
                    <a:pt x="4159" y="863"/>
                  </a:lnTo>
                  <a:cubicBezTo>
                    <a:pt x="4252" y="863"/>
                    <a:pt x="4327" y="787"/>
                    <a:pt x="4327" y="695"/>
                  </a:cubicBezTo>
                  <a:cubicBezTo>
                    <a:pt x="4327" y="601"/>
                    <a:pt x="4251" y="527"/>
                    <a:pt x="4159" y="527"/>
                  </a:cubicBezTo>
                  <a:lnTo>
                    <a:pt x="942" y="527"/>
                  </a:lnTo>
                  <a:cubicBezTo>
                    <a:pt x="716" y="527"/>
                    <a:pt x="337" y="480"/>
                    <a:pt x="337" y="168"/>
                  </a:cubicBezTo>
                  <a:cubicBezTo>
                    <a:pt x="337" y="74"/>
                    <a:pt x="261" y="0"/>
                    <a:pt x="169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538070" y="1893408"/>
              <a:ext cx="45744" cy="61968"/>
            </a:xfrm>
            <a:custGeom>
              <a:rect b="b" l="l" r="r" t="t"/>
              <a:pathLst>
                <a:path extrusionOk="0" h="825" w="609">
                  <a:moveTo>
                    <a:pt x="0" y="0"/>
                  </a:moveTo>
                  <a:lnTo>
                    <a:pt x="296" y="824"/>
                  </a:lnTo>
                  <a:lnTo>
                    <a:pt x="608" y="82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631887" y="1893408"/>
              <a:ext cx="45744" cy="61968"/>
            </a:xfrm>
            <a:custGeom>
              <a:rect b="b" l="l" r="r" t="t"/>
              <a:pathLst>
                <a:path extrusionOk="0" h="825" w="609">
                  <a:moveTo>
                    <a:pt x="1" y="0"/>
                  </a:moveTo>
                  <a:lnTo>
                    <a:pt x="296" y="824"/>
                  </a:lnTo>
                  <a:lnTo>
                    <a:pt x="609" y="82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476327" y="1694661"/>
              <a:ext cx="372032" cy="15022"/>
            </a:xfrm>
            <a:custGeom>
              <a:rect b="b" l="l" r="r" t="t"/>
              <a:pathLst>
                <a:path extrusionOk="0" h="200" w="4953">
                  <a:moveTo>
                    <a:pt x="100" y="0"/>
                  </a:moveTo>
                  <a:cubicBezTo>
                    <a:pt x="45" y="1"/>
                    <a:pt x="1" y="46"/>
                    <a:pt x="1" y="101"/>
                  </a:cubicBezTo>
                  <a:cubicBezTo>
                    <a:pt x="1" y="155"/>
                    <a:pt x="46" y="200"/>
                    <a:pt x="101" y="200"/>
                  </a:cubicBezTo>
                  <a:lnTo>
                    <a:pt x="4853" y="200"/>
                  </a:lnTo>
                  <a:cubicBezTo>
                    <a:pt x="4907" y="200"/>
                    <a:pt x="4952" y="155"/>
                    <a:pt x="4952" y="101"/>
                  </a:cubicBezTo>
                  <a:cubicBezTo>
                    <a:pt x="4952" y="45"/>
                    <a:pt x="4907" y="0"/>
                    <a:pt x="4853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654646" y="1682418"/>
              <a:ext cx="15098" cy="86079"/>
            </a:xfrm>
            <a:custGeom>
              <a:rect b="b" l="l" r="r" t="t"/>
              <a:pathLst>
                <a:path extrusionOk="0" h="1146" w="201">
                  <a:moveTo>
                    <a:pt x="101" y="1"/>
                  </a:moveTo>
                  <a:cubicBezTo>
                    <a:pt x="46" y="1"/>
                    <a:pt x="1" y="46"/>
                    <a:pt x="1" y="101"/>
                  </a:cubicBezTo>
                  <a:lnTo>
                    <a:pt x="1" y="1046"/>
                  </a:lnTo>
                  <a:cubicBezTo>
                    <a:pt x="1" y="1101"/>
                    <a:pt x="46" y="1146"/>
                    <a:pt x="101" y="1146"/>
                  </a:cubicBezTo>
                  <a:cubicBezTo>
                    <a:pt x="156" y="1146"/>
                    <a:pt x="200" y="1101"/>
                    <a:pt x="200" y="1046"/>
                  </a:cubicBezTo>
                  <a:lnTo>
                    <a:pt x="200" y="101"/>
                  </a:lnTo>
                  <a:cubicBezTo>
                    <a:pt x="200" y="46"/>
                    <a:pt x="156" y="1"/>
                    <a:pt x="10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662232" y="1722377"/>
              <a:ext cx="75" cy="7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613484" y="1722377"/>
              <a:ext cx="97571" cy="31998"/>
            </a:xfrm>
            <a:custGeom>
              <a:rect b="b" l="l" r="r" t="t"/>
              <a:pathLst>
                <a:path extrusionOk="0" h="426" w="1299">
                  <a:moveTo>
                    <a:pt x="359" y="1"/>
                  </a:moveTo>
                  <a:cubicBezTo>
                    <a:pt x="269" y="1"/>
                    <a:pt x="88" y="220"/>
                    <a:pt x="0" y="425"/>
                  </a:cubicBezTo>
                  <a:lnTo>
                    <a:pt x="1299" y="425"/>
                  </a:lnTo>
                  <a:cubicBezTo>
                    <a:pt x="1212" y="219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880211" y="1689553"/>
              <a:ext cx="123410" cy="69028"/>
            </a:xfrm>
            <a:custGeom>
              <a:rect b="b" l="l" r="r" t="t"/>
              <a:pathLst>
                <a:path extrusionOk="0" h="919" w="1643">
                  <a:moveTo>
                    <a:pt x="977" y="1"/>
                  </a:moveTo>
                  <a:cubicBezTo>
                    <a:pt x="963" y="1"/>
                    <a:pt x="950" y="6"/>
                    <a:pt x="940" y="15"/>
                  </a:cubicBezTo>
                  <a:lnTo>
                    <a:pt x="24" y="820"/>
                  </a:lnTo>
                  <a:cubicBezTo>
                    <a:pt x="6" y="836"/>
                    <a:pt x="1" y="860"/>
                    <a:pt x="9" y="882"/>
                  </a:cubicBezTo>
                  <a:cubicBezTo>
                    <a:pt x="15" y="904"/>
                    <a:pt x="35" y="919"/>
                    <a:pt x="60" y="919"/>
                  </a:cubicBezTo>
                  <a:lnTo>
                    <a:pt x="1048" y="919"/>
                  </a:lnTo>
                  <a:cubicBezTo>
                    <a:pt x="1069" y="919"/>
                    <a:pt x="1089" y="907"/>
                    <a:pt x="1099" y="888"/>
                  </a:cubicBezTo>
                  <a:lnTo>
                    <a:pt x="1635" y="83"/>
                  </a:lnTo>
                  <a:cubicBezTo>
                    <a:pt x="1643" y="64"/>
                    <a:pt x="1642" y="44"/>
                    <a:pt x="1632" y="27"/>
                  </a:cubicBezTo>
                  <a:cubicBezTo>
                    <a:pt x="1621" y="11"/>
                    <a:pt x="1604" y="1"/>
                    <a:pt x="1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893280" y="1769999"/>
              <a:ext cx="90285" cy="61818"/>
            </a:xfrm>
            <a:custGeom>
              <a:rect b="b" l="l" r="r" t="t"/>
              <a:pathLst>
                <a:path extrusionOk="0" h="823" w="1202">
                  <a:moveTo>
                    <a:pt x="62" y="0"/>
                  </a:moveTo>
                  <a:cubicBezTo>
                    <a:pt x="40" y="0"/>
                    <a:pt x="19" y="14"/>
                    <a:pt x="10" y="35"/>
                  </a:cubicBezTo>
                  <a:cubicBezTo>
                    <a:pt x="1" y="55"/>
                    <a:pt x="6" y="80"/>
                    <a:pt x="23" y="96"/>
                  </a:cubicBezTo>
                  <a:lnTo>
                    <a:pt x="745" y="807"/>
                  </a:lnTo>
                  <a:cubicBezTo>
                    <a:pt x="755" y="818"/>
                    <a:pt x="768" y="823"/>
                    <a:pt x="783" y="823"/>
                  </a:cubicBezTo>
                  <a:lnTo>
                    <a:pt x="1144" y="823"/>
                  </a:lnTo>
                  <a:cubicBezTo>
                    <a:pt x="1164" y="823"/>
                    <a:pt x="1181" y="813"/>
                    <a:pt x="1192" y="794"/>
                  </a:cubicBezTo>
                  <a:cubicBezTo>
                    <a:pt x="1202" y="777"/>
                    <a:pt x="1202" y="756"/>
                    <a:pt x="1192" y="738"/>
                  </a:cubicBezTo>
                  <a:lnTo>
                    <a:pt x="770" y="27"/>
                  </a:lnTo>
                  <a:cubicBezTo>
                    <a:pt x="760" y="10"/>
                    <a:pt x="741" y="0"/>
                    <a:pt x="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440949" y="1744460"/>
              <a:ext cx="550274" cy="166299"/>
            </a:xfrm>
            <a:custGeom>
              <a:rect b="b" l="l" r="r" t="t"/>
              <a:pathLst>
                <a:path extrusionOk="0" h="2214" w="7326">
                  <a:moveTo>
                    <a:pt x="2261" y="0"/>
                  </a:moveTo>
                  <a:cubicBezTo>
                    <a:pt x="861" y="0"/>
                    <a:pt x="0" y="796"/>
                    <a:pt x="0" y="1368"/>
                  </a:cubicBezTo>
                  <a:cubicBezTo>
                    <a:pt x="0" y="1889"/>
                    <a:pt x="476" y="2214"/>
                    <a:pt x="1241" y="2214"/>
                  </a:cubicBezTo>
                  <a:lnTo>
                    <a:pt x="3574" y="2214"/>
                  </a:lnTo>
                  <a:cubicBezTo>
                    <a:pt x="3590" y="2214"/>
                    <a:pt x="3605" y="2207"/>
                    <a:pt x="3615" y="2196"/>
                  </a:cubicBezTo>
                  <a:lnTo>
                    <a:pt x="4608" y="1102"/>
                  </a:lnTo>
                  <a:lnTo>
                    <a:pt x="7162" y="431"/>
                  </a:lnTo>
                  <a:cubicBezTo>
                    <a:pt x="7180" y="426"/>
                    <a:pt x="7194" y="413"/>
                    <a:pt x="7200" y="396"/>
                  </a:cubicBezTo>
                  <a:lnTo>
                    <a:pt x="7318" y="75"/>
                  </a:lnTo>
                  <a:cubicBezTo>
                    <a:pt x="7325" y="59"/>
                    <a:pt x="7322" y="39"/>
                    <a:pt x="7312" y="24"/>
                  </a:cubicBezTo>
                  <a:cubicBezTo>
                    <a:pt x="7302" y="9"/>
                    <a:pt x="7284" y="0"/>
                    <a:pt x="7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460478" y="1764215"/>
              <a:ext cx="147596" cy="96144"/>
            </a:xfrm>
            <a:custGeom>
              <a:rect b="b" l="l" r="r" t="t"/>
              <a:pathLst>
                <a:path extrusionOk="0" h="1280" w="1965">
                  <a:moveTo>
                    <a:pt x="1908" y="0"/>
                  </a:moveTo>
                  <a:cubicBezTo>
                    <a:pt x="1046" y="0"/>
                    <a:pt x="574" y="328"/>
                    <a:pt x="330" y="603"/>
                  </a:cubicBezTo>
                  <a:cubicBezTo>
                    <a:pt x="63" y="902"/>
                    <a:pt x="5" y="1201"/>
                    <a:pt x="2" y="1213"/>
                  </a:cubicBezTo>
                  <a:cubicBezTo>
                    <a:pt x="0" y="1229"/>
                    <a:pt x="4" y="1247"/>
                    <a:pt x="14" y="1259"/>
                  </a:cubicBezTo>
                  <a:cubicBezTo>
                    <a:pt x="26" y="1272"/>
                    <a:pt x="42" y="1279"/>
                    <a:pt x="58" y="1279"/>
                  </a:cubicBezTo>
                  <a:lnTo>
                    <a:pt x="1117" y="1279"/>
                  </a:lnTo>
                  <a:cubicBezTo>
                    <a:pt x="1126" y="1279"/>
                    <a:pt x="1132" y="1278"/>
                    <a:pt x="1140" y="1275"/>
                  </a:cubicBezTo>
                  <a:lnTo>
                    <a:pt x="1930" y="952"/>
                  </a:lnTo>
                  <a:cubicBezTo>
                    <a:pt x="1950" y="943"/>
                    <a:pt x="1965" y="922"/>
                    <a:pt x="1965" y="900"/>
                  </a:cubicBezTo>
                  <a:lnTo>
                    <a:pt x="1965" y="57"/>
                  </a:lnTo>
                  <a:cubicBezTo>
                    <a:pt x="1965" y="26"/>
                    <a:pt x="1939" y="0"/>
                    <a:pt x="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655397" y="1791931"/>
              <a:ext cx="71357" cy="71357"/>
            </a:xfrm>
            <a:custGeom>
              <a:rect b="b" l="l" r="r" t="t"/>
              <a:pathLst>
                <a:path extrusionOk="0" h="950" w="950">
                  <a:moveTo>
                    <a:pt x="312" y="1"/>
                  </a:moveTo>
                  <a:lnTo>
                    <a:pt x="312" y="312"/>
                  </a:lnTo>
                  <a:lnTo>
                    <a:pt x="1" y="312"/>
                  </a:lnTo>
                  <a:lnTo>
                    <a:pt x="1" y="638"/>
                  </a:lnTo>
                  <a:lnTo>
                    <a:pt x="312" y="638"/>
                  </a:lnTo>
                  <a:lnTo>
                    <a:pt x="312" y="949"/>
                  </a:lnTo>
                  <a:lnTo>
                    <a:pt x="638" y="949"/>
                  </a:lnTo>
                  <a:lnTo>
                    <a:pt x="638" y="638"/>
                  </a:lnTo>
                  <a:lnTo>
                    <a:pt x="949" y="638"/>
                  </a:lnTo>
                  <a:lnTo>
                    <a:pt x="949" y="312"/>
                  </a:lnTo>
                  <a:lnTo>
                    <a:pt x="638" y="31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22630" y="3338566"/>
              <a:ext cx="4028959" cy="46645"/>
            </a:xfrm>
            <a:custGeom>
              <a:rect b="b" l="l" r="r" t="t"/>
              <a:pathLst>
                <a:path extrusionOk="0" h="621" w="53639">
                  <a:moveTo>
                    <a:pt x="1" y="0"/>
                  </a:moveTo>
                  <a:cubicBezTo>
                    <a:pt x="79" y="209"/>
                    <a:pt x="159" y="415"/>
                    <a:pt x="242" y="620"/>
                  </a:cubicBezTo>
                  <a:lnTo>
                    <a:pt x="53397" y="620"/>
                  </a:lnTo>
                  <a:cubicBezTo>
                    <a:pt x="53481" y="415"/>
                    <a:pt x="53560" y="209"/>
                    <a:pt x="53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053985" y="1908280"/>
              <a:ext cx="1166798" cy="1430442"/>
            </a:xfrm>
            <a:custGeom>
              <a:rect b="b" l="l" r="r" t="t"/>
              <a:pathLst>
                <a:path extrusionOk="0" h="19044" w="15534">
                  <a:moveTo>
                    <a:pt x="1" y="1"/>
                  </a:moveTo>
                  <a:lnTo>
                    <a:pt x="1" y="19043"/>
                  </a:lnTo>
                  <a:lnTo>
                    <a:pt x="15534" y="19043"/>
                  </a:lnTo>
                  <a:lnTo>
                    <a:pt x="15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999678" y="1808005"/>
              <a:ext cx="1275335" cy="100275"/>
            </a:xfrm>
            <a:custGeom>
              <a:rect b="b" l="l" r="r" t="t"/>
              <a:pathLst>
                <a:path extrusionOk="0" h="1335" w="16979">
                  <a:moveTo>
                    <a:pt x="0" y="1"/>
                  </a:moveTo>
                  <a:lnTo>
                    <a:pt x="0" y="1335"/>
                  </a:lnTo>
                  <a:lnTo>
                    <a:pt x="16978" y="1335"/>
                  </a:lnTo>
                  <a:lnTo>
                    <a:pt x="16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028522" y="1908280"/>
              <a:ext cx="1217799" cy="40110"/>
            </a:xfrm>
            <a:custGeom>
              <a:rect b="b" l="l" r="r" t="t"/>
              <a:pathLst>
                <a:path extrusionOk="0" h="534" w="16213">
                  <a:moveTo>
                    <a:pt x="0" y="1"/>
                  </a:moveTo>
                  <a:lnTo>
                    <a:pt x="0" y="534"/>
                  </a:lnTo>
                  <a:lnTo>
                    <a:pt x="16212" y="534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053985" y="2750738"/>
              <a:ext cx="1166798" cy="106134"/>
            </a:xfrm>
            <a:custGeom>
              <a:rect b="b" l="l" r="r" t="t"/>
              <a:pathLst>
                <a:path extrusionOk="0" h="1413" w="15534">
                  <a:moveTo>
                    <a:pt x="1" y="0"/>
                  </a:moveTo>
                  <a:lnTo>
                    <a:pt x="1" y="1412"/>
                  </a:lnTo>
                  <a:lnTo>
                    <a:pt x="15534" y="1412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053985" y="2725200"/>
              <a:ext cx="1166798" cy="25613"/>
            </a:xfrm>
            <a:custGeom>
              <a:rect b="b" l="l" r="r" t="t"/>
              <a:pathLst>
                <a:path extrusionOk="0" h="341" w="15534">
                  <a:moveTo>
                    <a:pt x="1" y="0"/>
                  </a:moveTo>
                  <a:lnTo>
                    <a:pt x="1" y="340"/>
                  </a:lnTo>
                  <a:lnTo>
                    <a:pt x="15534" y="340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182879" y="2975774"/>
              <a:ext cx="909087" cy="65348"/>
            </a:xfrm>
            <a:custGeom>
              <a:rect b="b" l="l" r="r" t="t"/>
              <a:pathLst>
                <a:path extrusionOk="0" h="870" w="12103">
                  <a:moveTo>
                    <a:pt x="1" y="1"/>
                  </a:moveTo>
                  <a:lnTo>
                    <a:pt x="1" y="870"/>
                  </a:lnTo>
                  <a:lnTo>
                    <a:pt x="12103" y="870"/>
                  </a:lnTo>
                  <a:lnTo>
                    <a:pt x="12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051281" y="2856796"/>
              <a:ext cx="1166798" cy="25613"/>
            </a:xfrm>
            <a:custGeom>
              <a:rect b="b" l="l" r="r" t="t"/>
              <a:pathLst>
                <a:path extrusionOk="0" h="341" w="15534">
                  <a:moveTo>
                    <a:pt x="1" y="0"/>
                  </a:moveTo>
                  <a:lnTo>
                    <a:pt x="1" y="341"/>
                  </a:lnTo>
                  <a:lnTo>
                    <a:pt x="15534" y="341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249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14327" y="1631342"/>
              <a:ext cx="646043" cy="1344514"/>
            </a:xfrm>
            <a:custGeom>
              <a:rect b="b" l="l" r="r" t="t"/>
              <a:pathLst>
                <a:path extrusionOk="0" h="17900" w="8601">
                  <a:moveTo>
                    <a:pt x="0" y="0"/>
                  </a:moveTo>
                  <a:lnTo>
                    <a:pt x="0" y="17900"/>
                  </a:lnTo>
                  <a:lnTo>
                    <a:pt x="8600" y="17900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506692" y="1493586"/>
              <a:ext cx="261542" cy="261542"/>
            </a:xfrm>
            <a:custGeom>
              <a:rect b="b" l="l" r="r" t="t"/>
              <a:pathLst>
                <a:path extrusionOk="0" h="3482" w="3482">
                  <a:moveTo>
                    <a:pt x="1743" y="1"/>
                  </a:moveTo>
                  <a:cubicBezTo>
                    <a:pt x="1742" y="1"/>
                    <a:pt x="1741" y="1"/>
                    <a:pt x="1741" y="1"/>
                  </a:cubicBezTo>
                  <a:cubicBezTo>
                    <a:pt x="779" y="1"/>
                    <a:pt x="0" y="779"/>
                    <a:pt x="0" y="1741"/>
                  </a:cubicBezTo>
                  <a:cubicBezTo>
                    <a:pt x="0" y="2703"/>
                    <a:pt x="779" y="3482"/>
                    <a:pt x="1741" y="3482"/>
                  </a:cubicBezTo>
                  <a:cubicBezTo>
                    <a:pt x="2703" y="3482"/>
                    <a:pt x="3481" y="2703"/>
                    <a:pt x="3481" y="1741"/>
                  </a:cubicBezTo>
                  <a:cubicBezTo>
                    <a:pt x="3481" y="780"/>
                    <a:pt x="2703" y="1"/>
                    <a:pt x="17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529451" y="1516345"/>
              <a:ext cx="216024" cy="216024"/>
            </a:xfrm>
            <a:custGeom>
              <a:rect b="b" l="l" r="r" t="t"/>
              <a:pathLst>
                <a:path extrusionOk="0" h="2876" w="2876">
                  <a:moveTo>
                    <a:pt x="1438" y="1"/>
                  </a:moveTo>
                  <a:cubicBezTo>
                    <a:pt x="644" y="1"/>
                    <a:pt x="0" y="644"/>
                    <a:pt x="0" y="1438"/>
                  </a:cubicBezTo>
                  <a:cubicBezTo>
                    <a:pt x="0" y="2232"/>
                    <a:pt x="644" y="2876"/>
                    <a:pt x="1438" y="2876"/>
                  </a:cubicBezTo>
                  <a:cubicBezTo>
                    <a:pt x="2232" y="2876"/>
                    <a:pt x="2875" y="2232"/>
                    <a:pt x="2875" y="1438"/>
                  </a:cubicBezTo>
                  <a:cubicBezTo>
                    <a:pt x="2875" y="644"/>
                    <a:pt x="2232" y="1"/>
                    <a:pt x="1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573317" y="1560210"/>
              <a:ext cx="128217" cy="128142"/>
            </a:xfrm>
            <a:custGeom>
              <a:rect b="b" l="l" r="r" t="t"/>
              <a:pathLst>
                <a:path extrusionOk="0" h="1706" w="1707">
                  <a:moveTo>
                    <a:pt x="560" y="1"/>
                  </a:moveTo>
                  <a:lnTo>
                    <a:pt x="560" y="561"/>
                  </a:lnTo>
                  <a:lnTo>
                    <a:pt x="0" y="561"/>
                  </a:lnTo>
                  <a:lnTo>
                    <a:pt x="0" y="1147"/>
                  </a:lnTo>
                  <a:lnTo>
                    <a:pt x="560" y="1147"/>
                  </a:lnTo>
                  <a:lnTo>
                    <a:pt x="560" y="1705"/>
                  </a:lnTo>
                  <a:lnTo>
                    <a:pt x="1146" y="1705"/>
                  </a:lnTo>
                  <a:lnTo>
                    <a:pt x="1146" y="1147"/>
                  </a:lnTo>
                  <a:lnTo>
                    <a:pt x="1706" y="1147"/>
                  </a:lnTo>
                  <a:lnTo>
                    <a:pt x="1706" y="561"/>
                  </a:lnTo>
                  <a:lnTo>
                    <a:pt x="1146" y="56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79000" y="1807705"/>
              <a:ext cx="58438" cy="100350"/>
            </a:xfrm>
            <a:custGeom>
              <a:rect b="b" l="l" r="r" t="t"/>
              <a:pathLst>
                <a:path extrusionOk="0" h="1336" w="778">
                  <a:moveTo>
                    <a:pt x="1" y="1"/>
                  </a:moveTo>
                  <a:lnTo>
                    <a:pt x="1" y="1336"/>
                  </a:lnTo>
                  <a:lnTo>
                    <a:pt x="271" y="1336"/>
                  </a:lnTo>
                  <a:lnTo>
                    <a:pt x="271" y="742"/>
                  </a:lnTo>
                  <a:lnTo>
                    <a:pt x="507" y="742"/>
                  </a:lnTo>
                  <a:lnTo>
                    <a:pt x="507" y="1336"/>
                  </a:lnTo>
                  <a:lnTo>
                    <a:pt x="777" y="1336"/>
                  </a:lnTo>
                  <a:lnTo>
                    <a:pt x="777" y="1"/>
                  </a:lnTo>
                  <a:lnTo>
                    <a:pt x="507" y="1"/>
                  </a:lnTo>
                  <a:lnTo>
                    <a:pt x="507" y="548"/>
                  </a:lnTo>
                  <a:lnTo>
                    <a:pt x="271" y="548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457192" y="1806428"/>
              <a:ext cx="59339" cy="103054"/>
            </a:xfrm>
            <a:custGeom>
              <a:rect b="b" l="l" r="r" t="t"/>
              <a:pathLst>
                <a:path extrusionOk="0" h="1372" w="790">
                  <a:moveTo>
                    <a:pt x="394" y="195"/>
                  </a:moveTo>
                  <a:cubicBezTo>
                    <a:pt x="415" y="195"/>
                    <a:pt x="431" y="198"/>
                    <a:pt x="446" y="205"/>
                  </a:cubicBezTo>
                  <a:cubicBezTo>
                    <a:pt x="461" y="211"/>
                    <a:pt x="472" y="218"/>
                    <a:pt x="481" y="228"/>
                  </a:cubicBezTo>
                  <a:cubicBezTo>
                    <a:pt x="488" y="239"/>
                    <a:pt x="496" y="252"/>
                    <a:pt x="501" y="268"/>
                  </a:cubicBezTo>
                  <a:cubicBezTo>
                    <a:pt x="506" y="286"/>
                    <a:pt x="508" y="300"/>
                    <a:pt x="509" y="315"/>
                  </a:cubicBezTo>
                  <a:cubicBezTo>
                    <a:pt x="511" y="331"/>
                    <a:pt x="512" y="349"/>
                    <a:pt x="512" y="371"/>
                  </a:cubicBezTo>
                  <a:lnTo>
                    <a:pt x="512" y="996"/>
                  </a:lnTo>
                  <a:cubicBezTo>
                    <a:pt x="512" y="1018"/>
                    <a:pt x="511" y="1036"/>
                    <a:pt x="509" y="1051"/>
                  </a:cubicBezTo>
                  <a:cubicBezTo>
                    <a:pt x="508" y="1066"/>
                    <a:pt x="506" y="1083"/>
                    <a:pt x="501" y="1100"/>
                  </a:cubicBezTo>
                  <a:cubicBezTo>
                    <a:pt x="497" y="1116"/>
                    <a:pt x="488" y="1130"/>
                    <a:pt x="481" y="1140"/>
                  </a:cubicBezTo>
                  <a:cubicBezTo>
                    <a:pt x="473" y="1150"/>
                    <a:pt x="462" y="1158"/>
                    <a:pt x="446" y="1166"/>
                  </a:cubicBezTo>
                  <a:cubicBezTo>
                    <a:pt x="432" y="1172"/>
                    <a:pt x="415" y="1176"/>
                    <a:pt x="394" y="1176"/>
                  </a:cubicBezTo>
                  <a:cubicBezTo>
                    <a:pt x="374" y="1176"/>
                    <a:pt x="355" y="1172"/>
                    <a:pt x="342" y="1166"/>
                  </a:cubicBezTo>
                  <a:cubicBezTo>
                    <a:pt x="328" y="1157"/>
                    <a:pt x="317" y="1150"/>
                    <a:pt x="308" y="1140"/>
                  </a:cubicBezTo>
                  <a:cubicBezTo>
                    <a:pt x="301" y="1131"/>
                    <a:pt x="295" y="1116"/>
                    <a:pt x="290" y="1100"/>
                  </a:cubicBezTo>
                  <a:cubicBezTo>
                    <a:pt x="285" y="1082"/>
                    <a:pt x="282" y="1066"/>
                    <a:pt x="281" y="1051"/>
                  </a:cubicBezTo>
                  <a:cubicBezTo>
                    <a:pt x="280" y="1036"/>
                    <a:pt x="278" y="1018"/>
                    <a:pt x="278" y="996"/>
                  </a:cubicBezTo>
                  <a:lnTo>
                    <a:pt x="278" y="371"/>
                  </a:lnTo>
                  <a:cubicBezTo>
                    <a:pt x="278" y="349"/>
                    <a:pt x="280" y="331"/>
                    <a:pt x="281" y="315"/>
                  </a:cubicBezTo>
                  <a:cubicBezTo>
                    <a:pt x="282" y="300"/>
                    <a:pt x="285" y="286"/>
                    <a:pt x="290" y="268"/>
                  </a:cubicBezTo>
                  <a:cubicBezTo>
                    <a:pt x="295" y="252"/>
                    <a:pt x="301" y="239"/>
                    <a:pt x="308" y="228"/>
                  </a:cubicBezTo>
                  <a:cubicBezTo>
                    <a:pt x="317" y="219"/>
                    <a:pt x="328" y="211"/>
                    <a:pt x="342" y="205"/>
                  </a:cubicBezTo>
                  <a:cubicBezTo>
                    <a:pt x="355" y="198"/>
                    <a:pt x="374" y="195"/>
                    <a:pt x="394" y="195"/>
                  </a:cubicBezTo>
                  <a:close/>
                  <a:moveTo>
                    <a:pt x="394" y="0"/>
                  </a:moveTo>
                  <a:cubicBezTo>
                    <a:pt x="322" y="0"/>
                    <a:pt x="260" y="10"/>
                    <a:pt x="209" y="30"/>
                  </a:cubicBezTo>
                  <a:cubicBezTo>
                    <a:pt x="158" y="48"/>
                    <a:pt x="118" y="77"/>
                    <a:pt x="87" y="115"/>
                  </a:cubicBezTo>
                  <a:cubicBezTo>
                    <a:pt x="57" y="154"/>
                    <a:pt x="35" y="198"/>
                    <a:pt x="21" y="251"/>
                  </a:cubicBezTo>
                  <a:cubicBezTo>
                    <a:pt x="7" y="303"/>
                    <a:pt x="0" y="364"/>
                    <a:pt x="0" y="436"/>
                  </a:cubicBezTo>
                  <a:lnTo>
                    <a:pt x="0" y="930"/>
                  </a:lnTo>
                  <a:cubicBezTo>
                    <a:pt x="0" y="1002"/>
                    <a:pt x="7" y="1064"/>
                    <a:pt x="21" y="1116"/>
                  </a:cubicBezTo>
                  <a:cubicBezTo>
                    <a:pt x="35" y="1169"/>
                    <a:pt x="57" y="1215"/>
                    <a:pt x="87" y="1254"/>
                  </a:cubicBezTo>
                  <a:cubicBezTo>
                    <a:pt x="117" y="1293"/>
                    <a:pt x="158" y="1322"/>
                    <a:pt x="209" y="1342"/>
                  </a:cubicBezTo>
                  <a:cubicBezTo>
                    <a:pt x="260" y="1361"/>
                    <a:pt x="322" y="1371"/>
                    <a:pt x="394" y="1371"/>
                  </a:cubicBezTo>
                  <a:cubicBezTo>
                    <a:pt x="534" y="1371"/>
                    <a:pt x="636" y="1332"/>
                    <a:pt x="697" y="1259"/>
                  </a:cubicBezTo>
                  <a:cubicBezTo>
                    <a:pt x="759" y="1183"/>
                    <a:pt x="789" y="1074"/>
                    <a:pt x="789" y="930"/>
                  </a:cubicBezTo>
                  <a:lnTo>
                    <a:pt x="789" y="436"/>
                  </a:lnTo>
                  <a:cubicBezTo>
                    <a:pt x="789" y="293"/>
                    <a:pt x="759" y="184"/>
                    <a:pt x="697" y="110"/>
                  </a:cubicBezTo>
                  <a:cubicBezTo>
                    <a:pt x="636" y="37"/>
                    <a:pt x="534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533658" y="1806203"/>
              <a:ext cx="54156" cy="103280"/>
            </a:xfrm>
            <a:custGeom>
              <a:rect b="b" l="l" r="r" t="t"/>
              <a:pathLst>
                <a:path extrusionOk="0" h="1375" w="721">
                  <a:moveTo>
                    <a:pt x="359" y="0"/>
                  </a:moveTo>
                  <a:cubicBezTo>
                    <a:pt x="247" y="0"/>
                    <a:pt x="160" y="31"/>
                    <a:pt x="97" y="90"/>
                  </a:cubicBezTo>
                  <a:cubicBezTo>
                    <a:pt x="32" y="148"/>
                    <a:pt x="0" y="233"/>
                    <a:pt x="0" y="341"/>
                  </a:cubicBezTo>
                  <a:cubicBezTo>
                    <a:pt x="0" y="393"/>
                    <a:pt x="9" y="440"/>
                    <a:pt x="24" y="483"/>
                  </a:cubicBezTo>
                  <a:cubicBezTo>
                    <a:pt x="39" y="526"/>
                    <a:pt x="58" y="561"/>
                    <a:pt x="80" y="588"/>
                  </a:cubicBezTo>
                  <a:cubicBezTo>
                    <a:pt x="103" y="617"/>
                    <a:pt x="131" y="647"/>
                    <a:pt x="168" y="678"/>
                  </a:cubicBezTo>
                  <a:lnTo>
                    <a:pt x="311" y="802"/>
                  </a:lnTo>
                  <a:cubicBezTo>
                    <a:pt x="363" y="847"/>
                    <a:pt x="398" y="887"/>
                    <a:pt x="421" y="923"/>
                  </a:cubicBezTo>
                  <a:cubicBezTo>
                    <a:pt x="445" y="958"/>
                    <a:pt x="456" y="1003"/>
                    <a:pt x="456" y="1056"/>
                  </a:cubicBezTo>
                  <a:cubicBezTo>
                    <a:pt x="456" y="1088"/>
                    <a:pt x="449" y="1114"/>
                    <a:pt x="434" y="1135"/>
                  </a:cubicBezTo>
                  <a:cubicBezTo>
                    <a:pt x="420" y="1155"/>
                    <a:pt x="397" y="1165"/>
                    <a:pt x="365" y="1165"/>
                  </a:cubicBezTo>
                  <a:cubicBezTo>
                    <a:pt x="322" y="1165"/>
                    <a:pt x="290" y="1145"/>
                    <a:pt x="267" y="1103"/>
                  </a:cubicBezTo>
                  <a:cubicBezTo>
                    <a:pt x="247" y="1060"/>
                    <a:pt x="236" y="998"/>
                    <a:pt x="235" y="915"/>
                  </a:cubicBezTo>
                  <a:lnTo>
                    <a:pt x="0" y="957"/>
                  </a:lnTo>
                  <a:cubicBezTo>
                    <a:pt x="6" y="1099"/>
                    <a:pt x="39" y="1204"/>
                    <a:pt x="101" y="1272"/>
                  </a:cubicBezTo>
                  <a:cubicBezTo>
                    <a:pt x="162" y="1339"/>
                    <a:pt x="254" y="1374"/>
                    <a:pt x="378" y="1374"/>
                  </a:cubicBezTo>
                  <a:cubicBezTo>
                    <a:pt x="480" y="1374"/>
                    <a:pt x="562" y="1342"/>
                    <a:pt x="626" y="1277"/>
                  </a:cubicBezTo>
                  <a:cubicBezTo>
                    <a:pt x="688" y="1215"/>
                    <a:pt x="721" y="1135"/>
                    <a:pt x="721" y="1038"/>
                  </a:cubicBezTo>
                  <a:cubicBezTo>
                    <a:pt x="721" y="994"/>
                    <a:pt x="716" y="954"/>
                    <a:pt x="705" y="915"/>
                  </a:cubicBezTo>
                  <a:cubicBezTo>
                    <a:pt x="693" y="877"/>
                    <a:pt x="678" y="840"/>
                    <a:pt x="659" y="808"/>
                  </a:cubicBezTo>
                  <a:cubicBezTo>
                    <a:pt x="640" y="777"/>
                    <a:pt x="618" y="749"/>
                    <a:pt x="596" y="723"/>
                  </a:cubicBezTo>
                  <a:cubicBezTo>
                    <a:pt x="574" y="698"/>
                    <a:pt x="548" y="672"/>
                    <a:pt x="518" y="645"/>
                  </a:cubicBezTo>
                  <a:lnTo>
                    <a:pt x="378" y="522"/>
                  </a:lnTo>
                  <a:cubicBezTo>
                    <a:pt x="358" y="504"/>
                    <a:pt x="342" y="489"/>
                    <a:pt x="332" y="479"/>
                  </a:cubicBezTo>
                  <a:cubicBezTo>
                    <a:pt x="322" y="469"/>
                    <a:pt x="309" y="454"/>
                    <a:pt x="297" y="436"/>
                  </a:cubicBezTo>
                  <a:cubicBezTo>
                    <a:pt x="284" y="419"/>
                    <a:pt x="275" y="399"/>
                    <a:pt x="270" y="380"/>
                  </a:cubicBezTo>
                  <a:cubicBezTo>
                    <a:pt x="262" y="361"/>
                    <a:pt x="260" y="339"/>
                    <a:pt x="260" y="315"/>
                  </a:cubicBezTo>
                  <a:cubicBezTo>
                    <a:pt x="260" y="284"/>
                    <a:pt x="267" y="259"/>
                    <a:pt x="285" y="236"/>
                  </a:cubicBezTo>
                  <a:cubicBezTo>
                    <a:pt x="300" y="215"/>
                    <a:pt x="324" y="204"/>
                    <a:pt x="353" y="203"/>
                  </a:cubicBezTo>
                  <a:cubicBezTo>
                    <a:pt x="357" y="202"/>
                    <a:pt x="360" y="202"/>
                    <a:pt x="363" y="202"/>
                  </a:cubicBezTo>
                  <a:cubicBezTo>
                    <a:pt x="377" y="202"/>
                    <a:pt x="389" y="206"/>
                    <a:pt x="399" y="211"/>
                  </a:cubicBezTo>
                  <a:cubicBezTo>
                    <a:pt x="413" y="218"/>
                    <a:pt x="423" y="226"/>
                    <a:pt x="430" y="238"/>
                  </a:cubicBezTo>
                  <a:cubicBezTo>
                    <a:pt x="438" y="250"/>
                    <a:pt x="443" y="265"/>
                    <a:pt x="449" y="284"/>
                  </a:cubicBezTo>
                  <a:cubicBezTo>
                    <a:pt x="452" y="303"/>
                    <a:pt x="456" y="322"/>
                    <a:pt x="457" y="341"/>
                  </a:cubicBezTo>
                  <a:cubicBezTo>
                    <a:pt x="459" y="359"/>
                    <a:pt x="460" y="383"/>
                    <a:pt x="461" y="409"/>
                  </a:cubicBezTo>
                  <a:lnTo>
                    <a:pt x="694" y="372"/>
                  </a:lnTo>
                  <a:cubicBezTo>
                    <a:pt x="691" y="344"/>
                    <a:pt x="689" y="318"/>
                    <a:pt x="686" y="296"/>
                  </a:cubicBezTo>
                  <a:cubicBezTo>
                    <a:pt x="682" y="272"/>
                    <a:pt x="677" y="247"/>
                    <a:pt x="670" y="221"/>
                  </a:cubicBezTo>
                  <a:cubicBezTo>
                    <a:pt x="663" y="194"/>
                    <a:pt x="653" y="172"/>
                    <a:pt x="643" y="151"/>
                  </a:cubicBezTo>
                  <a:cubicBezTo>
                    <a:pt x="631" y="131"/>
                    <a:pt x="617" y="111"/>
                    <a:pt x="600" y="91"/>
                  </a:cubicBezTo>
                  <a:cubicBezTo>
                    <a:pt x="584" y="72"/>
                    <a:pt x="563" y="55"/>
                    <a:pt x="542" y="42"/>
                  </a:cubicBezTo>
                  <a:cubicBezTo>
                    <a:pt x="518" y="30"/>
                    <a:pt x="492" y="19"/>
                    <a:pt x="461" y="11"/>
                  </a:cubicBezTo>
                  <a:cubicBezTo>
                    <a:pt x="430" y="4"/>
                    <a:pt x="395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604564" y="1807705"/>
              <a:ext cx="57536" cy="100501"/>
            </a:xfrm>
            <a:custGeom>
              <a:rect b="b" l="l" r="r" t="t"/>
              <a:pathLst>
                <a:path extrusionOk="0" h="1338" w="766">
                  <a:moveTo>
                    <a:pt x="359" y="189"/>
                  </a:moveTo>
                  <a:cubicBezTo>
                    <a:pt x="393" y="189"/>
                    <a:pt x="420" y="193"/>
                    <a:pt x="441" y="200"/>
                  </a:cubicBezTo>
                  <a:cubicBezTo>
                    <a:pt x="461" y="208"/>
                    <a:pt x="477" y="220"/>
                    <a:pt x="487" y="239"/>
                  </a:cubicBezTo>
                  <a:cubicBezTo>
                    <a:pt x="497" y="256"/>
                    <a:pt x="503" y="276"/>
                    <a:pt x="505" y="296"/>
                  </a:cubicBezTo>
                  <a:cubicBezTo>
                    <a:pt x="508" y="317"/>
                    <a:pt x="509" y="345"/>
                    <a:pt x="509" y="379"/>
                  </a:cubicBezTo>
                  <a:cubicBezTo>
                    <a:pt x="509" y="449"/>
                    <a:pt x="499" y="496"/>
                    <a:pt x="479" y="522"/>
                  </a:cubicBezTo>
                  <a:cubicBezTo>
                    <a:pt x="458" y="550"/>
                    <a:pt x="418" y="563"/>
                    <a:pt x="359" y="563"/>
                  </a:cubicBezTo>
                  <a:lnTo>
                    <a:pt x="272" y="563"/>
                  </a:lnTo>
                  <a:lnTo>
                    <a:pt x="272" y="189"/>
                  </a:lnTo>
                  <a:close/>
                  <a:moveTo>
                    <a:pt x="1" y="1"/>
                  </a:moveTo>
                  <a:lnTo>
                    <a:pt x="1" y="1336"/>
                  </a:lnTo>
                  <a:lnTo>
                    <a:pt x="1" y="1338"/>
                  </a:lnTo>
                  <a:lnTo>
                    <a:pt x="273" y="1338"/>
                  </a:lnTo>
                  <a:lnTo>
                    <a:pt x="273" y="756"/>
                  </a:lnTo>
                  <a:lnTo>
                    <a:pt x="393" y="756"/>
                  </a:lnTo>
                  <a:cubicBezTo>
                    <a:pt x="449" y="756"/>
                    <a:pt x="499" y="749"/>
                    <a:pt x="543" y="737"/>
                  </a:cubicBezTo>
                  <a:cubicBezTo>
                    <a:pt x="586" y="725"/>
                    <a:pt x="625" y="705"/>
                    <a:pt x="659" y="678"/>
                  </a:cubicBezTo>
                  <a:cubicBezTo>
                    <a:pt x="694" y="649"/>
                    <a:pt x="720" y="611"/>
                    <a:pt x="739" y="562"/>
                  </a:cubicBezTo>
                  <a:cubicBezTo>
                    <a:pt x="756" y="512"/>
                    <a:pt x="765" y="454"/>
                    <a:pt x="765" y="384"/>
                  </a:cubicBezTo>
                  <a:cubicBezTo>
                    <a:pt x="765" y="128"/>
                    <a:pt x="649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678551" y="1807705"/>
              <a:ext cx="20355" cy="100350"/>
            </a:xfrm>
            <a:custGeom>
              <a:rect b="b" l="l" r="r" t="t"/>
              <a:pathLst>
                <a:path extrusionOk="0" h="1336" w="271">
                  <a:moveTo>
                    <a:pt x="0" y="1"/>
                  </a:moveTo>
                  <a:lnTo>
                    <a:pt x="0" y="1336"/>
                  </a:lnTo>
                  <a:lnTo>
                    <a:pt x="270" y="133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713478" y="1807630"/>
              <a:ext cx="52203" cy="100425"/>
            </a:xfrm>
            <a:custGeom>
              <a:rect b="b" l="l" r="r" t="t"/>
              <a:pathLst>
                <a:path extrusionOk="0" h="1337" w="695">
                  <a:moveTo>
                    <a:pt x="1" y="0"/>
                  </a:moveTo>
                  <a:lnTo>
                    <a:pt x="1" y="201"/>
                  </a:lnTo>
                  <a:lnTo>
                    <a:pt x="215" y="201"/>
                  </a:lnTo>
                  <a:lnTo>
                    <a:pt x="215" y="1337"/>
                  </a:lnTo>
                  <a:lnTo>
                    <a:pt x="485" y="1337"/>
                  </a:lnTo>
                  <a:lnTo>
                    <a:pt x="485" y="201"/>
                  </a:lnTo>
                  <a:lnTo>
                    <a:pt x="694" y="20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774621" y="1807705"/>
              <a:ext cx="61517" cy="100350"/>
            </a:xfrm>
            <a:custGeom>
              <a:rect b="b" l="l" r="r" t="t"/>
              <a:pathLst>
                <a:path extrusionOk="0" h="1336" w="819">
                  <a:moveTo>
                    <a:pt x="410" y="340"/>
                  </a:moveTo>
                  <a:lnTo>
                    <a:pt x="490" y="872"/>
                  </a:lnTo>
                  <a:lnTo>
                    <a:pt x="332" y="872"/>
                  </a:lnTo>
                  <a:lnTo>
                    <a:pt x="410" y="340"/>
                  </a:lnTo>
                  <a:close/>
                  <a:moveTo>
                    <a:pt x="261" y="1"/>
                  </a:moveTo>
                  <a:lnTo>
                    <a:pt x="0" y="1336"/>
                  </a:lnTo>
                  <a:lnTo>
                    <a:pt x="257" y="1336"/>
                  </a:lnTo>
                  <a:lnTo>
                    <a:pt x="306" y="1041"/>
                  </a:lnTo>
                  <a:lnTo>
                    <a:pt x="517" y="1041"/>
                  </a:lnTo>
                  <a:lnTo>
                    <a:pt x="566" y="1336"/>
                  </a:lnTo>
                  <a:lnTo>
                    <a:pt x="819" y="1336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852062" y="1807705"/>
              <a:ext cx="43715" cy="100501"/>
            </a:xfrm>
            <a:custGeom>
              <a:rect b="b" l="l" r="r" t="t"/>
              <a:pathLst>
                <a:path extrusionOk="0" h="1338" w="582">
                  <a:moveTo>
                    <a:pt x="1" y="1"/>
                  </a:moveTo>
                  <a:lnTo>
                    <a:pt x="1" y="1336"/>
                  </a:lnTo>
                  <a:lnTo>
                    <a:pt x="1" y="1338"/>
                  </a:lnTo>
                  <a:lnTo>
                    <a:pt x="582" y="1338"/>
                  </a:lnTo>
                  <a:lnTo>
                    <a:pt x="582" y="1152"/>
                  </a:lnTo>
                  <a:lnTo>
                    <a:pt x="272" y="1152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79000" y="1981514"/>
              <a:ext cx="516699" cy="994339"/>
            </a:xfrm>
            <a:custGeom>
              <a:rect b="b" l="l" r="r" t="t"/>
              <a:pathLst>
                <a:path extrusionOk="0" h="13238" w="6879">
                  <a:moveTo>
                    <a:pt x="1" y="1"/>
                  </a:moveTo>
                  <a:lnTo>
                    <a:pt x="1" y="13238"/>
                  </a:lnTo>
                  <a:lnTo>
                    <a:pt x="6879" y="13238"/>
                  </a:lnTo>
                  <a:lnTo>
                    <a:pt x="68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257016" y="3041046"/>
              <a:ext cx="51903" cy="297596"/>
            </a:xfrm>
            <a:custGeom>
              <a:rect b="b" l="l" r="r" t="t"/>
              <a:pathLst>
                <a:path extrusionOk="0" h="3962" w="691">
                  <a:moveTo>
                    <a:pt x="1" y="1"/>
                  </a:moveTo>
                  <a:lnTo>
                    <a:pt x="1" y="3961"/>
                  </a:lnTo>
                  <a:lnTo>
                    <a:pt x="691" y="396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965859" y="3041046"/>
              <a:ext cx="51828" cy="297596"/>
            </a:xfrm>
            <a:custGeom>
              <a:rect b="b" l="l" r="r" t="t"/>
              <a:pathLst>
                <a:path extrusionOk="0" h="3962" w="690">
                  <a:moveTo>
                    <a:pt x="1" y="1"/>
                  </a:moveTo>
                  <a:lnTo>
                    <a:pt x="1" y="3961"/>
                  </a:lnTo>
                  <a:lnTo>
                    <a:pt x="689" y="3961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408068" y="3338566"/>
              <a:ext cx="458637" cy="46645"/>
            </a:xfrm>
            <a:custGeom>
              <a:rect b="b" l="l" r="r" t="t"/>
              <a:pathLst>
                <a:path extrusionOk="0" h="621" w="6106">
                  <a:moveTo>
                    <a:pt x="1" y="0"/>
                  </a:moveTo>
                  <a:lnTo>
                    <a:pt x="1" y="620"/>
                  </a:lnTo>
                  <a:lnTo>
                    <a:pt x="6106" y="620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408068" y="3338566"/>
              <a:ext cx="458637" cy="19604"/>
            </a:xfrm>
            <a:custGeom>
              <a:rect b="b" l="l" r="r" t="t"/>
              <a:pathLst>
                <a:path extrusionOk="0" h="261" w="6106">
                  <a:moveTo>
                    <a:pt x="1" y="0"/>
                  </a:moveTo>
                  <a:lnTo>
                    <a:pt x="1" y="260"/>
                  </a:lnTo>
                  <a:lnTo>
                    <a:pt x="6106" y="260"/>
                  </a:lnTo>
                  <a:lnTo>
                    <a:pt x="61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244322" y="3385135"/>
              <a:ext cx="786203" cy="46720"/>
            </a:xfrm>
            <a:custGeom>
              <a:rect b="b" l="l" r="r" t="t"/>
              <a:pathLst>
                <a:path extrusionOk="0" h="622" w="10467">
                  <a:moveTo>
                    <a:pt x="0" y="0"/>
                  </a:moveTo>
                  <a:lnTo>
                    <a:pt x="0" y="622"/>
                  </a:lnTo>
                  <a:lnTo>
                    <a:pt x="10466" y="622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054736" y="3431780"/>
              <a:ext cx="1165295" cy="46645"/>
            </a:xfrm>
            <a:custGeom>
              <a:rect b="b" l="l" r="r" t="t"/>
              <a:pathLst>
                <a:path extrusionOk="0" h="621" w="15514">
                  <a:moveTo>
                    <a:pt x="1" y="1"/>
                  </a:moveTo>
                  <a:lnTo>
                    <a:pt x="1" y="621"/>
                  </a:lnTo>
                  <a:lnTo>
                    <a:pt x="15514" y="621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244322" y="3385135"/>
              <a:ext cx="786203" cy="19604"/>
            </a:xfrm>
            <a:custGeom>
              <a:rect b="b" l="l" r="r" t="t"/>
              <a:pathLst>
                <a:path extrusionOk="0" h="261" w="10467">
                  <a:moveTo>
                    <a:pt x="0" y="0"/>
                  </a:moveTo>
                  <a:lnTo>
                    <a:pt x="0" y="260"/>
                  </a:lnTo>
                  <a:lnTo>
                    <a:pt x="10466" y="260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054736" y="3431780"/>
              <a:ext cx="1165295" cy="19529"/>
            </a:xfrm>
            <a:custGeom>
              <a:rect b="b" l="l" r="r" t="t"/>
              <a:pathLst>
                <a:path extrusionOk="0" h="260" w="15514">
                  <a:moveTo>
                    <a:pt x="1" y="1"/>
                  </a:moveTo>
                  <a:lnTo>
                    <a:pt x="1" y="259"/>
                  </a:lnTo>
                  <a:lnTo>
                    <a:pt x="15514" y="259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220717" y="2011409"/>
              <a:ext cx="734375" cy="100350"/>
            </a:xfrm>
            <a:custGeom>
              <a:rect b="b" l="l" r="r" t="t"/>
              <a:pathLst>
                <a:path extrusionOk="0" h="1336" w="9777">
                  <a:moveTo>
                    <a:pt x="1" y="1"/>
                  </a:moveTo>
                  <a:lnTo>
                    <a:pt x="1" y="1335"/>
                  </a:lnTo>
                  <a:lnTo>
                    <a:pt x="9776" y="1335"/>
                  </a:lnTo>
                  <a:lnTo>
                    <a:pt x="97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220717" y="2111684"/>
              <a:ext cx="655732" cy="1226963"/>
            </a:xfrm>
            <a:custGeom>
              <a:rect b="b" l="l" r="r" t="t"/>
              <a:pathLst>
                <a:path extrusionOk="0" h="16335" w="8730">
                  <a:moveTo>
                    <a:pt x="1" y="0"/>
                  </a:moveTo>
                  <a:lnTo>
                    <a:pt x="1" y="16334"/>
                  </a:lnTo>
                  <a:lnTo>
                    <a:pt x="8730" y="16334"/>
                  </a:lnTo>
                  <a:lnTo>
                    <a:pt x="8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290798" y="2201893"/>
              <a:ext cx="127466" cy="221507"/>
            </a:xfrm>
            <a:custGeom>
              <a:rect b="b" l="l" r="r" t="t"/>
              <a:pathLst>
                <a:path extrusionOk="0" h="2949" w="1697">
                  <a:moveTo>
                    <a:pt x="1" y="0"/>
                  </a:moveTo>
                  <a:lnTo>
                    <a:pt x="1" y="2948"/>
                  </a:lnTo>
                  <a:lnTo>
                    <a:pt x="1696" y="2948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308374" y="2222775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99060" y="2303445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0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485040" y="2201893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502392" y="2222775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1" y="1"/>
                  </a:moveTo>
                  <a:lnTo>
                    <a:pt x="1" y="2389"/>
                  </a:lnTo>
                  <a:lnTo>
                    <a:pt x="1231" y="2389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493078" y="2303445"/>
              <a:ext cx="111167" cy="18327"/>
            </a:xfrm>
            <a:custGeom>
              <a:rect b="b" l="l" r="r" t="t"/>
              <a:pathLst>
                <a:path extrusionOk="0" h="244" w="1480">
                  <a:moveTo>
                    <a:pt x="1" y="0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679133" y="2201893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696484" y="2222775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687170" y="2303445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0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290798" y="2529307"/>
              <a:ext cx="127466" cy="221507"/>
            </a:xfrm>
            <a:custGeom>
              <a:rect b="b" l="l" r="r" t="t"/>
              <a:pathLst>
                <a:path extrusionOk="0" h="2949" w="1697">
                  <a:moveTo>
                    <a:pt x="1" y="0"/>
                  </a:moveTo>
                  <a:lnTo>
                    <a:pt x="1" y="2948"/>
                  </a:lnTo>
                  <a:lnTo>
                    <a:pt x="1696" y="2948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308374" y="2550339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299060" y="2630784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485040" y="2529307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502392" y="2550339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1" y="1"/>
                  </a:moveTo>
                  <a:lnTo>
                    <a:pt x="1" y="2389"/>
                  </a:lnTo>
                  <a:lnTo>
                    <a:pt x="1231" y="2389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493078" y="2630784"/>
              <a:ext cx="111167" cy="18403"/>
            </a:xfrm>
            <a:custGeom>
              <a:rect b="b" l="l" r="r" t="t"/>
              <a:pathLst>
                <a:path extrusionOk="0" h="245" w="148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679133" y="2529307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696484" y="2550339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1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687170" y="2630784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290798" y="2856796"/>
              <a:ext cx="127466" cy="221507"/>
            </a:xfrm>
            <a:custGeom>
              <a:rect b="b" l="l" r="r" t="t"/>
              <a:pathLst>
                <a:path extrusionOk="0" h="2949" w="1697">
                  <a:moveTo>
                    <a:pt x="1" y="0"/>
                  </a:moveTo>
                  <a:lnTo>
                    <a:pt x="1" y="2949"/>
                  </a:lnTo>
                  <a:lnTo>
                    <a:pt x="1696" y="2949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308374" y="2877828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299060" y="2958273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485040" y="2856796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502392" y="2877828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1" y="0"/>
                  </a:moveTo>
                  <a:lnTo>
                    <a:pt x="1" y="2388"/>
                  </a:lnTo>
                  <a:lnTo>
                    <a:pt x="1231" y="2388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493078" y="2958273"/>
              <a:ext cx="111167" cy="18403"/>
            </a:xfrm>
            <a:custGeom>
              <a:rect b="b" l="l" r="r" t="t"/>
              <a:pathLst>
                <a:path extrusionOk="0" h="245" w="148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679133" y="2856796"/>
              <a:ext cx="127316" cy="221507"/>
            </a:xfrm>
            <a:custGeom>
              <a:rect b="b" l="l" r="r" t="t"/>
              <a:pathLst>
                <a:path extrusionOk="0" h="2949" w="1695">
                  <a:moveTo>
                    <a:pt x="0" y="0"/>
                  </a:moveTo>
                  <a:lnTo>
                    <a:pt x="0" y="2949"/>
                  </a:lnTo>
                  <a:lnTo>
                    <a:pt x="1694" y="294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3696484" y="2877828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687170" y="2958273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220717" y="2111684"/>
              <a:ext cx="699523" cy="40185"/>
            </a:xfrm>
            <a:custGeom>
              <a:rect b="b" l="l" r="r" t="t"/>
              <a:pathLst>
                <a:path extrusionOk="0" h="535" w="9313">
                  <a:moveTo>
                    <a:pt x="1" y="0"/>
                  </a:moveTo>
                  <a:lnTo>
                    <a:pt x="1" y="534"/>
                  </a:lnTo>
                  <a:lnTo>
                    <a:pt x="9313" y="534"/>
                  </a:lnTo>
                  <a:lnTo>
                    <a:pt x="93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220717" y="3189844"/>
              <a:ext cx="656333" cy="148873"/>
            </a:xfrm>
            <a:custGeom>
              <a:rect b="b" l="l" r="r" t="t"/>
              <a:pathLst>
                <a:path extrusionOk="0" h="1982" w="8738">
                  <a:moveTo>
                    <a:pt x="1" y="1"/>
                  </a:moveTo>
                  <a:lnTo>
                    <a:pt x="1" y="1981"/>
                  </a:lnTo>
                  <a:lnTo>
                    <a:pt x="8738" y="1981"/>
                  </a:lnTo>
                  <a:lnTo>
                    <a:pt x="8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308374" y="2222549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502392" y="2222549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1"/>
                  </a:moveTo>
                  <a:lnTo>
                    <a:pt x="1" y="1074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696484" y="2222549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308374" y="2321397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502392" y="2321397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696484" y="2321397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308374" y="2550339"/>
              <a:ext cx="92539" cy="80521"/>
            </a:xfrm>
            <a:custGeom>
              <a:rect b="b" l="l" r="r" t="t"/>
              <a:pathLst>
                <a:path extrusionOk="0" h="1072" w="1232">
                  <a:moveTo>
                    <a:pt x="0" y="1"/>
                  </a:moveTo>
                  <a:lnTo>
                    <a:pt x="0" y="107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502392" y="2550339"/>
              <a:ext cx="92539" cy="80521"/>
            </a:xfrm>
            <a:custGeom>
              <a:rect b="b" l="l" r="r" t="t"/>
              <a:pathLst>
                <a:path extrusionOk="0" h="1072" w="1232">
                  <a:moveTo>
                    <a:pt x="1" y="1"/>
                  </a:moveTo>
                  <a:lnTo>
                    <a:pt x="1" y="1072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696484" y="2550339"/>
              <a:ext cx="92539" cy="80521"/>
            </a:xfrm>
            <a:custGeom>
              <a:rect b="b" l="l" r="r" t="t"/>
              <a:pathLst>
                <a:path extrusionOk="0" h="1072" w="1232">
                  <a:moveTo>
                    <a:pt x="0" y="1"/>
                  </a:moveTo>
                  <a:lnTo>
                    <a:pt x="0" y="1072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308374" y="2649186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502392" y="2649186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696484" y="2649186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308374" y="2877828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502392" y="2877828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696484" y="2877828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308374" y="2976675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2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502392" y="2976675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1" y="0"/>
                  </a:moveTo>
                  <a:lnTo>
                    <a:pt x="1" y="1072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696484" y="2976675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2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319754" y="2011184"/>
              <a:ext cx="734300" cy="100350"/>
            </a:xfrm>
            <a:custGeom>
              <a:rect b="b" l="l" r="r" t="t"/>
              <a:pathLst>
                <a:path extrusionOk="0" h="1336" w="9776">
                  <a:moveTo>
                    <a:pt x="0" y="1"/>
                  </a:moveTo>
                  <a:lnTo>
                    <a:pt x="0" y="1335"/>
                  </a:lnTo>
                  <a:lnTo>
                    <a:pt x="9776" y="1335"/>
                  </a:lnTo>
                  <a:lnTo>
                    <a:pt x="97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398248" y="2111383"/>
              <a:ext cx="655807" cy="1226963"/>
            </a:xfrm>
            <a:custGeom>
              <a:rect b="b" l="l" r="r" t="t"/>
              <a:pathLst>
                <a:path extrusionOk="0" h="16335" w="8731">
                  <a:moveTo>
                    <a:pt x="1" y="0"/>
                  </a:moveTo>
                  <a:lnTo>
                    <a:pt x="1" y="16334"/>
                  </a:lnTo>
                  <a:lnTo>
                    <a:pt x="8731" y="16334"/>
                  </a:lnTo>
                  <a:lnTo>
                    <a:pt x="8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468478" y="2201593"/>
              <a:ext cx="127316" cy="221582"/>
            </a:xfrm>
            <a:custGeom>
              <a:rect b="b" l="l" r="r" t="t"/>
              <a:pathLst>
                <a:path extrusionOk="0" h="2950" w="1695">
                  <a:moveTo>
                    <a:pt x="0" y="0"/>
                  </a:moveTo>
                  <a:lnTo>
                    <a:pt x="0" y="2949"/>
                  </a:lnTo>
                  <a:lnTo>
                    <a:pt x="1694" y="294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85830" y="2222549"/>
              <a:ext cx="92539" cy="179369"/>
            </a:xfrm>
            <a:custGeom>
              <a:rect b="b" l="l" r="r" t="t"/>
              <a:pathLst>
                <a:path extrusionOk="0" h="2388" w="1232">
                  <a:moveTo>
                    <a:pt x="0" y="1"/>
                  </a:moveTo>
                  <a:lnTo>
                    <a:pt x="0" y="2388"/>
                  </a:lnTo>
                  <a:lnTo>
                    <a:pt x="1231" y="2388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476516" y="2303070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62496" y="2201593"/>
              <a:ext cx="127391" cy="221582"/>
            </a:xfrm>
            <a:custGeom>
              <a:rect b="b" l="l" r="r" t="t"/>
              <a:pathLst>
                <a:path extrusionOk="0" h="2950" w="1696">
                  <a:moveTo>
                    <a:pt x="1" y="0"/>
                  </a:moveTo>
                  <a:lnTo>
                    <a:pt x="1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679847" y="2222549"/>
              <a:ext cx="92539" cy="179369"/>
            </a:xfrm>
            <a:custGeom>
              <a:rect b="b" l="l" r="r" t="t"/>
              <a:pathLst>
                <a:path extrusionOk="0" h="2388" w="1232">
                  <a:moveTo>
                    <a:pt x="1" y="1"/>
                  </a:moveTo>
                  <a:lnTo>
                    <a:pt x="1" y="2388"/>
                  </a:lnTo>
                  <a:lnTo>
                    <a:pt x="1232" y="2388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670608" y="2303070"/>
              <a:ext cx="111091" cy="18403"/>
            </a:xfrm>
            <a:custGeom>
              <a:rect b="b" l="l" r="r" t="t"/>
              <a:pathLst>
                <a:path extrusionOk="0" h="245" w="1479">
                  <a:moveTo>
                    <a:pt x="0" y="1"/>
                  </a:moveTo>
                  <a:lnTo>
                    <a:pt x="0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856588" y="2201593"/>
              <a:ext cx="127316" cy="221582"/>
            </a:xfrm>
            <a:custGeom>
              <a:rect b="b" l="l" r="r" t="t"/>
              <a:pathLst>
                <a:path extrusionOk="0" h="2950" w="1695">
                  <a:moveTo>
                    <a:pt x="0" y="0"/>
                  </a:moveTo>
                  <a:lnTo>
                    <a:pt x="0" y="2949"/>
                  </a:lnTo>
                  <a:lnTo>
                    <a:pt x="1695" y="2949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874089" y="2222549"/>
              <a:ext cx="92463" cy="179369"/>
            </a:xfrm>
            <a:custGeom>
              <a:rect b="b" l="l" r="r" t="t"/>
              <a:pathLst>
                <a:path extrusionOk="0" h="2388" w="1231">
                  <a:moveTo>
                    <a:pt x="0" y="1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864700" y="2303070"/>
              <a:ext cx="111167" cy="18403"/>
            </a:xfrm>
            <a:custGeom>
              <a:rect b="b" l="l" r="r" t="t"/>
              <a:pathLst>
                <a:path extrusionOk="0" h="245" w="1480">
                  <a:moveTo>
                    <a:pt x="1" y="1"/>
                  </a:moveTo>
                  <a:lnTo>
                    <a:pt x="1" y="244"/>
                  </a:lnTo>
                  <a:lnTo>
                    <a:pt x="1479" y="244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1468478" y="2529157"/>
              <a:ext cx="127316" cy="221432"/>
            </a:xfrm>
            <a:custGeom>
              <a:rect b="b" l="l" r="r" t="t"/>
              <a:pathLst>
                <a:path extrusionOk="0" h="2948" w="1695">
                  <a:moveTo>
                    <a:pt x="0" y="0"/>
                  </a:moveTo>
                  <a:lnTo>
                    <a:pt x="0" y="2948"/>
                  </a:lnTo>
                  <a:lnTo>
                    <a:pt x="1694" y="2948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1485830" y="2550038"/>
              <a:ext cx="92539" cy="179444"/>
            </a:xfrm>
            <a:custGeom>
              <a:rect b="b" l="l" r="r" t="t"/>
              <a:pathLst>
                <a:path extrusionOk="0" h="2389" w="1232">
                  <a:moveTo>
                    <a:pt x="0" y="0"/>
                  </a:moveTo>
                  <a:lnTo>
                    <a:pt x="0" y="2389"/>
                  </a:lnTo>
                  <a:lnTo>
                    <a:pt x="1231" y="2389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1476516" y="2630634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1662496" y="2529157"/>
              <a:ext cx="127391" cy="221432"/>
            </a:xfrm>
            <a:custGeom>
              <a:rect b="b" l="l" r="r" t="t"/>
              <a:pathLst>
                <a:path extrusionOk="0" h="2948" w="1696">
                  <a:moveTo>
                    <a:pt x="1" y="0"/>
                  </a:moveTo>
                  <a:lnTo>
                    <a:pt x="1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679847" y="2550038"/>
              <a:ext cx="92539" cy="179444"/>
            </a:xfrm>
            <a:custGeom>
              <a:rect b="b" l="l" r="r" t="t"/>
              <a:pathLst>
                <a:path extrusionOk="0" h="2389" w="1232">
                  <a:moveTo>
                    <a:pt x="1" y="0"/>
                  </a:moveTo>
                  <a:lnTo>
                    <a:pt x="1" y="2389"/>
                  </a:lnTo>
                  <a:lnTo>
                    <a:pt x="1232" y="2389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670608" y="2630634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856588" y="2529157"/>
              <a:ext cx="127316" cy="221432"/>
            </a:xfrm>
            <a:custGeom>
              <a:rect b="b" l="l" r="r" t="t"/>
              <a:pathLst>
                <a:path extrusionOk="0" h="2948" w="1695">
                  <a:moveTo>
                    <a:pt x="0" y="0"/>
                  </a:moveTo>
                  <a:lnTo>
                    <a:pt x="0" y="2948"/>
                  </a:lnTo>
                  <a:lnTo>
                    <a:pt x="1695" y="2948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874089" y="2550038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0"/>
                  </a:moveTo>
                  <a:lnTo>
                    <a:pt x="0" y="2389"/>
                  </a:lnTo>
                  <a:lnTo>
                    <a:pt x="1230" y="2389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864700" y="2630634"/>
              <a:ext cx="111167" cy="18327"/>
            </a:xfrm>
            <a:custGeom>
              <a:rect b="b" l="l" r="r" t="t"/>
              <a:pathLst>
                <a:path extrusionOk="0" h="244" w="1480">
                  <a:moveTo>
                    <a:pt x="1" y="1"/>
                  </a:moveTo>
                  <a:lnTo>
                    <a:pt x="1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468478" y="2856421"/>
              <a:ext cx="127316" cy="221582"/>
            </a:xfrm>
            <a:custGeom>
              <a:rect b="b" l="l" r="r" t="t"/>
              <a:pathLst>
                <a:path extrusionOk="0" h="2950" w="1695">
                  <a:moveTo>
                    <a:pt x="0" y="1"/>
                  </a:moveTo>
                  <a:lnTo>
                    <a:pt x="0" y="2950"/>
                  </a:lnTo>
                  <a:lnTo>
                    <a:pt x="1694" y="2950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485830" y="2877527"/>
              <a:ext cx="92539" cy="179444"/>
            </a:xfrm>
            <a:custGeom>
              <a:rect b="b" l="l" r="r" t="t"/>
              <a:pathLst>
                <a:path extrusionOk="0" h="2389" w="1232">
                  <a:moveTo>
                    <a:pt x="0" y="0"/>
                  </a:moveTo>
                  <a:lnTo>
                    <a:pt x="0" y="2388"/>
                  </a:lnTo>
                  <a:lnTo>
                    <a:pt x="1231" y="2388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1476516" y="2958047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1662496" y="2856421"/>
              <a:ext cx="127391" cy="221582"/>
            </a:xfrm>
            <a:custGeom>
              <a:rect b="b" l="l" r="r" t="t"/>
              <a:pathLst>
                <a:path extrusionOk="0" h="2950" w="1696">
                  <a:moveTo>
                    <a:pt x="1" y="1"/>
                  </a:moveTo>
                  <a:lnTo>
                    <a:pt x="1" y="2950"/>
                  </a:lnTo>
                  <a:lnTo>
                    <a:pt x="1695" y="2950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1679847" y="2877527"/>
              <a:ext cx="92539" cy="179444"/>
            </a:xfrm>
            <a:custGeom>
              <a:rect b="b" l="l" r="r" t="t"/>
              <a:pathLst>
                <a:path extrusionOk="0" h="2389" w="1232">
                  <a:moveTo>
                    <a:pt x="1" y="0"/>
                  </a:moveTo>
                  <a:lnTo>
                    <a:pt x="1" y="2388"/>
                  </a:lnTo>
                  <a:lnTo>
                    <a:pt x="1232" y="2388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670608" y="2958047"/>
              <a:ext cx="111091" cy="18327"/>
            </a:xfrm>
            <a:custGeom>
              <a:rect b="b" l="l" r="r" t="t"/>
              <a:pathLst>
                <a:path extrusionOk="0" h="244" w="1479">
                  <a:moveTo>
                    <a:pt x="0" y="1"/>
                  </a:moveTo>
                  <a:lnTo>
                    <a:pt x="0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856588" y="2856421"/>
              <a:ext cx="127316" cy="221582"/>
            </a:xfrm>
            <a:custGeom>
              <a:rect b="b" l="l" r="r" t="t"/>
              <a:pathLst>
                <a:path extrusionOk="0" h="2950" w="1695">
                  <a:moveTo>
                    <a:pt x="0" y="1"/>
                  </a:moveTo>
                  <a:lnTo>
                    <a:pt x="0" y="2950"/>
                  </a:lnTo>
                  <a:lnTo>
                    <a:pt x="1695" y="2950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74089" y="2877527"/>
              <a:ext cx="92463" cy="179444"/>
            </a:xfrm>
            <a:custGeom>
              <a:rect b="b" l="l" r="r" t="t"/>
              <a:pathLst>
                <a:path extrusionOk="0" h="2389" w="1231">
                  <a:moveTo>
                    <a:pt x="0" y="0"/>
                  </a:moveTo>
                  <a:lnTo>
                    <a:pt x="0" y="2388"/>
                  </a:lnTo>
                  <a:lnTo>
                    <a:pt x="1230" y="2388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864700" y="2958047"/>
              <a:ext cx="111167" cy="18327"/>
            </a:xfrm>
            <a:custGeom>
              <a:rect b="b" l="l" r="r" t="t"/>
              <a:pathLst>
                <a:path extrusionOk="0" h="244" w="1480">
                  <a:moveTo>
                    <a:pt x="1" y="1"/>
                  </a:moveTo>
                  <a:lnTo>
                    <a:pt x="1" y="243"/>
                  </a:lnTo>
                  <a:lnTo>
                    <a:pt x="1479" y="243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398248" y="3189543"/>
              <a:ext cx="655807" cy="148948"/>
            </a:xfrm>
            <a:custGeom>
              <a:rect b="b" l="l" r="r" t="t"/>
              <a:pathLst>
                <a:path extrusionOk="0" h="1983" w="8731">
                  <a:moveTo>
                    <a:pt x="1" y="0"/>
                  </a:moveTo>
                  <a:lnTo>
                    <a:pt x="1" y="1982"/>
                  </a:lnTo>
                  <a:lnTo>
                    <a:pt x="8731" y="1982"/>
                  </a:lnTo>
                  <a:lnTo>
                    <a:pt x="87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354457" y="2111383"/>
              <a:ext cx="699598" cy="40185"/>
            </a:xfrm>
            <a:custGeom>
              <a:rect b="b" l="l" r="r" t="t"/>
              <a:pathLst>
                <a:path extrusionOk="0" h="535" w="9314">
                  <a:moveTo>
                    <a:pt x="1" y="0"/>
                  </a:moveTo>
                  <a:lnTo>
                    <a:pt x="1" y="534"/>
                  </a:lnTo>
                  <a:lnTo>
                    <a:pt x="9314" y="534"/>
                  </a:lnTo>
                  <a:lnTo>
                    <a:pt x="93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485830" y="2222549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1"/>
                  </a:moveTo>
                  <a:lnTo>
                    <a:pt x="0" y="107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679847" y="2222549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1"/>
                  </a:moveTo>
                  <a:lnTo>
                    <a:pt x="1" y="1074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874089" y="2222549"/>
              <a:ext cx="92463" cy="80671"/>
            </a:xfrm>
            <a:custGeom>
              <a:rect b="b" l="l" r="r" t="t"/>
              <a:pathLst>
                <a:path extrusionOk="0" h="1074" w="1231">
                  <a:moveTo>
                    <a:pt x="0" y="1"/>
                  </a:moveTo>
                  <a:lnTo>
                    <a:pt x="0" y="1074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485830" y="2321397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679847" y="2321397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874089" y="2321397"/>
              <a:ext cx="92463" cy="80671"/>
            </a:xfrm>
            <a:custGeom>
              <a:rect b="b" l="l" r="r" t="t"/>
              <a:pathLst>
                <a:path extrusionOk="0" h="1074" w="1231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485830" y="2550038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679847" y="2550038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874089" y="2550038"/>
              <a:ext cx="92463" cy="80671"/>
            </a:xfrm>
            <a:custGeom>
              <a:rect b="b" l="l" r="r" t="t"/>
              <a:pathLst>
                <a:path extrusionOk="0" h="1074" w="1231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1485830" y="2648886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0" y="0"/>
                  </a:moveTo>
                  <a:lnTo>
                    <a:pt x="0" y="1074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1679847" y="2648886"/>
              <a:ext cx="92539" cy="80671"/>
            </a:xfrm>
            <a:custGeom>
              <a:rect b="b" l="l" r="r" t="t"/>
              <a:pathLst>
                <a:path extrusionOk="0" h="1074" w="1232">
                  <a:moveTo>
                    <a:pt x="1" y="0"/>
                  </a:moveTo>
                  <a:lnTo>
                    <a:pt x="1" y="1074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874089" y="2648886"/>
              <a:ext cx="92463" cy="80671"/>
            </a:xfrm>
            <a:custGeom>
              <a:rect b="b" l="l" r="r" t="t"/>
              <a:pathLst>
                <a:path extrusionOk="0" h="1074" w="1231">
                  <a:moveTo>
                    <a:pt x="0" y="0"/>
                  </a:moveTo>
                  <a:lnTo>
                    <a:pt x="0" y="107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485830" y="2877527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0" y="0"/>
                  </a:moveTo>
                  <a:lnTo>
                    <a:pt x="0" y="107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1679847" y="2877527"/>
              <a:ext cx="92539" cy="80596"/>
            </a:xfrm>
            <a:custGeom>
              <a:rect b="b" l="l" r="r" t="t"/>
              <a:pathLst>
                <a:path extrusionOk="0" h="1073" w="1232">
                  <a:moveTo>
                    <a:pt x="1" y="0"/>
                  </a:moveTo>
                  <a:lnTo>
                    <a:pt x="1" y="107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874089" y="2877527"/>
              <a:ext cx="92463" cy="80596"/>
            </a:xfrm>
            <a:custGeom>
              <a:rect b="b" l="l" r="r" t="t"/>
              <a:pathLst>
                <a:path extrusionOk="0" h="1073" w="1231">
                  <a:moveTo>
                    <a:pt x="0" y="0"/>
                  </a:moveTo>
                  <a:lnTo>
                    <a:pt x="0" y="1073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1485830" y="2976450"/>
              <a:ext cx="92539" cy="80521"/>
            </a:xfrm>
            <a:custGeom>
              <a:rect b="b" l="l" r="r" t="t"/>
              <a:pathLst>
                <a:path extrusionOk="0" h="1072" w="1232">
                  <a:moveTo>
                    <a:pt x="0" y="0"/>
                  </a:moveTo>
                  <a:lnTo>
                    <a:pt x="0" y="107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679847" y="2976450"/>
              <a:ext cx="92539" cy="80521"/>
            </a:xfrm>
            <a:custGeom>
              <a:rect b="b" l="l" r="r" t="t"/>
              <a:pathLst>
                <a:path extrusionOk="0" h="1072" w="1232">
                  <a:moveTo>
                    <a:pt x="1" y="0"/>
                  </a:moveTo>
                  <a:lnTo>
                    <a:pt x="1" y="1071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874089" y="2976450"/>
              <a:ext cx="92463" cy="80521"/>
            </a:xfrm>
            <a:custGeom>
              <a:rect b="b" l="l" r="r" t="t"/>
              <a:pathLst>
                <a:path extrusionOk="0" h="1072" w="1231">
                  <a:moveTo>
                    <a:pt x="0" y="0"/>
                  </a:moveTo>
                  <a:lnTo>
                    <a:pt x="0" y="1071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2487238" y="3039018"/>
              <a:ext cx="300225" cy="299624"/>
            </a:xfrm>
            <a:custGeom>
              <a:rect b="b" l="l" r="r" t="t"/>
              <a:pathLst>
                <a:path extrusionOk="0" h="3989" w="3997">
                  <a:moveTo>
                    <a:pt x="0" y="0"/>
                  </a:moveTo>
                  <a:lnTo>
                    <a:pt x="0" y="3988"/>
                  </a:lnTo>
                  <a:lnTo>
                    <a:pt x="3997" y="3988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2511274" y="3062378"/>
              <a:ext cx="252303" cy="276339"/>
            </a:xfrm>
            <a:custGeom>
              <a:rect b="b" l="l" r="r" t="t"/>
              <a:pathLst>
                <a:path extrusionOk="0" h="3679" w="3359">
                  <a:moveTo>
                    <a:pt x="1" y="0"/>
                  </a:moveTo>
                  <a:lnTo>
                    <a:pt x="1" y="3678"/>
                  </a:lnTo>
                  <a:lnTo>
                    <a:pt x="3359" y="3678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2627699" y="3055243"/>
              <a:ext cx="19379" cy="283475"/>
            </a:xfrm>
            <a:custGeom>
              <a:rect b="b" l="l" r="r" t="t"/>
              <a:pathLst>
                <a:path extrusionOk="0" h="3774" w="258">
                  <a:moveTo>
                    <a:pt x="1" y="1"/>
                  </a:moveTo>
                  <a:lnTo>
                    <a:pt x="1" y="3773"/>
                  </a:lnTo>
                  <a:lnTo>
                    <a:pt x="258" y="377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328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511274" y="3062378"/>
              <a:ext cx="116124" cy="276114"/>
            </a:xfrm>
            <a:custGeom>
              <a:rect b="b" l="l" r="r" t="t"/>
              <a:pathLst>
                <a:path extrusionOk="0" h="3676" w="1546">
                  <a:moveTo>
                    <a:pt x="1" y="0"/>
                  </a:moveTo>
                  <a:lnTo>
                    <a:pt x="1" y="3675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2647003" y="3062378"/>
              <a:ext cx="116199" cy="276114"/>
            </a:xfrm>
            <a:custGeom>
              <a:rect b="b" l="l" r="r" t="t"/>
              <a:pathLst>
                <a:path extrusionOk="0" h="3676" w="1547">
                  <a:moveTo>
                    <a:pt x="1" y="0"/>
                  </a:moveTo>
                  <a:lnTo>
                    <a:pt x="1" y="3675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416556" y="2028985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416556" y="2028985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536362" y="2028985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536362" y="2028985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656017" y="2028985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656092" y="2028985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775822" y="2028985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775822" y="2028985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2416556" y="214571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416556" y="214571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536362" y="214571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536362" y="214571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656017" y="2145710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2656092" y="214571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2775822" y="2145710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2775822" y="2145710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2416556" y="2262434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2416556" y="2262434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2536362" y="2262434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536362" y="2262434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2656017" y="2262434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2656092" y="2262434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2775822" y="2262434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2775822" y="2262434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2416556" y="2379083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2416556" y="2379083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36362" y="2379083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2536362" y="2379083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2656017" y="2379083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656092" y="2379083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2775822" y="2379083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2775822" y="2379083"/>
              <a:ext cx="82474" cy="82474"/>
            </a:xfrm>
            <a:custGeom>
              <a:rect b="b" l="l" r="r" t="t"/>
              <a:pathLst>
                <a:path extrusionOk="0" h="1098" w="1098">
                  <a:moveTo>
                    <a:pt x="1" y="1"/>
                  </a:moveTo>
                  <a:lnTo>
                    <a:pt x="1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2416556" y="2495882"/>
              <a:ext cx="82398" cy="82323"/>
            </a:xfrm>
            <a:custGeom>
              <a:rect b="b" l="l" r="r" t="t"/>
              <a:pathLst>
                <a:path extrusionOk="0" h="1096" w="1097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416556" y="2495882"/>
              <a:ext cx="82398" cy="82323"/>
            </a:xfrm>
            <a:custGeom>
              <a:rect b="b" l="l" r="r" t="t"/>
              <a:pathLst>
                <a:path extrusionOk="0" h="1096" w="1097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536362" y="2495882"/>
              <a:ext cx="82398" cy="82323"/>
            </a:xfrm>
            <a:custGeom>
              <a:rect b="b" l="l" r="r" t="t"/>
              <a:pathLst>
                <a:path extrusionOk="0" h="1096" w="1097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536362" y="2495882"/>
              <a:ext cx="82398" cy="82323"/>
            </a:xfrm>
            <a:custGeom>
              <a:rect b="b" l="l" r="r" t="t"/>
              <a:pathLst>
                <a:path extrusionOk="0" h="1096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2656017" y="2495882"/>
              <a:ext cx="82474" cy="82323"/>
            </a:xfrm>
            <a:custGeom>
              <a:rect b="b" l="l" r="r" t="t"/>
              <a:pathLst>
                <a:path extrusionOk="0" h="1096" w="1098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656092" y="2495882"/>
              <a:ext cx="82398" cy="82323"/>
            </a:xfrm>
            <a:custGeom>
              <a:rect b="b" l="l" r="r" t="t"/>
              <a:pathLst>
                <a:path extrusionOk="0" h="1096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775822" y="2495882"/>
              <a:ext cx="82474" cy="82323"/>
            </a:xfrm>
            <a:custGeom>
              <a:rect b="b" l="l" r="r" t="t"/>
              <a:pathLst>
                <a:path extrusionOk="0" h="1096" w="1098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2775822" y="2495882"/>
              <a:ext cx="82474" cy="82323"/>
            </a:xfrm>
            <a:custGeom>
              <a:rect b="b" l="l" r="r" t="t"/>
              <a:pathLst>
                <a:path extrusionOk="0" h="1096" w="1098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2416556" y="2612607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2416556" y="2612607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536362" y="2612607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2536362" y="2612607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656017" y="2612607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0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2656092" y="2612607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0"/>
                  </a:moveTo>
                  <a:lnTo>
                    <a:pt x="0" y="1096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2775822" y="2612607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2775822" y="2612607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0"/>
                  </a:moveTo>
                  <a:lnTo>
                    <a:pt x="1" y="1096"/>
                  </a:lnTo>
                  <a:lnTo>
                    <a:pt x="1097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2416556" y="2729331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416556" y="2729331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2536362" y="2729331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6"/>
                  </a:lnTo>
                  <a:lnTo>
                    <a:pt x="1096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536362" y="2729331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2656017" y="2729331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1"/>
                  </a:moveTo>
                  <a:lnTo>
                    <a:pt x="0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656092" y="2729331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6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2775822" y="2729331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6"/>
                  </a:lnTo>
                  <a:lnTo>
                    <a:pt x="1097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2775822" y="2729331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6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416556" y="284598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2416556" y="2845980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2536362" y="2845980"/>
              <a:ext cx="82398" cy="82398"/>
            </a:xfrm>
            <a:custGeom>
              <a:rect b="b" l="l" r="r" t="t"/>
              <a:pathLst>
                <a:path extrusionOk="0" h="1097" w="1097">
                  <a:moveTo>
                    <a:pt x="0" y="1"/>
                  </a:moveTo>
                  <a:lnTo>
                    <a:pt x="0" y="1097"/>
                  </a:lnTo>
                  <a:lnTo>
                    <a:pt x="1096" y="1097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2536362" y="2845980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2656017" y="2845980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0" y="1"/>
                  </a:moveTo>
                  <a:lnTo>
                    <a:pt x="0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2656092" y="2845980"/>
              <a:ext cx="82398" cy="82474"/>
            </a:xfrm>
            <a:custGeom>
              <a:rect b="b" l="l" r="r" t="t"/>
              <a:pathLst>
                <a:path extrusionOk="0" h="1098" w="1097">
                  <a:moveTo>
                    <a:pt x="0" y="1"/>
                  </a:moveTo>
                  <a:lnTo>
                    <a:pt x="0" y="1098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2775822" y="2845980"/>
              <a:ext cx="82474" cy="82398"/>
            </a:xfrm>
            <a:custGeom>
              <a:rect b="b" l="l" r="r" t="t"/>
              <a:pathLst>
                <a:path extrusionOk="0" h="1097" w="1098">
                  <a:moveTo>
                    <a:pt x="1" y="1"/>
                  </a:moveTo>
                  <a:lnTo>
                    <a:pt x="1" y="1097"/>
                  </a:lnTo>
                  <a:lnTo>
                    <a:pt x="1097" y="1097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2775822" y="2845980"/>
              <a:ext cx="82474" cy="82474"/>
            </a:xfrm>
            <a:custGeom>
              <a:rect b="b" l="l" r="r" t="t"/>
              <a:pathLst>
                <a:path extrusionOk="0" h="1098" w="1098">
                  <a:moveTo>
                    <a:pt x="1" y="1"/>
                  </a:moveTo>
                  <a:lnTo>
                    <a:pt x="1" y="1098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680767" y="3478274"/>
              <a:ext cx="3912610" cy="58663"/>
            </a:xfrm>
            <a:custGeom>
              <a:rect b="b" l="l" r="r" t="t"/>
              <a:pathLst>
                <a:path extrusionOk="0" h="781" w="52090">
                  <a:moveTo>
                    <a:pt x="0" y="1"/>
                  </a:moveTo>
                  <a:cubicBezTo>
                    <a:pt x="121" y="262"/>
                    <a:pt x="246" y="522"/>
                    <a:pt x="374" y="780"/>
                  </a:cubicBezTo>
                  <a:lnTo>
                    <a:pt x="51716" y="780"/>
                  </a:lnTo>
                  <a:cubicBezTo>
                    <a:pt x="51844" y="522"/>
                    <a:pt x="51970" y="262"/>
                    <a:pt x="52090" y="1"/>
                  </a:cubicBez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790883" y="3687311"/>
              <a:ext cx="3692380" cy="67151"/>
            </a:xfrm>
            <a:custGeom>
              <a:rect b="b" l="l" r="r" t="t"/>
              <a:pathLst>
                <a:path extrusionOk="0" h="894" w="49158">
                  <a:moveTo>
                    <a:pt x="1" y="1"/>
                  </a:moveTo>
                  <a:cubicBezTo>
                    <a:pt x="181" y="302"/>
                    <a:pt x="366" y="600"/>
                    <a:pt x="558" y="894"/>
                  </a:cubicBezTo>
                  <a:lnTo>
                    <a:pt x="48602" y="894"/>
                  </a:lnTo>
                  <a:cubicBezTo>
                    <a:pt x="48792" y="599"/>
                    <a:pt x="48978" y="300"/>
                    <a:pt x="49158" y="1"/>
                  </a:cubicBez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207160" y="4190938"/>
              <a:ext cx="2860059" cy="42964"/>
            </a:xfrm>
            <a:custGeom>
              <a:rect b="b" l="l" r="r" t="t"/>
              <a:pathLst>
                <a:path extrusionOk="0" h="572" w="38077">
                  <a:moveTo>
                    <a:pt x="0" y="1"/>
                  </a:moveTo>
                  <a:cubicBezTo>
                    <a:pt x="218" y="194"/>
                    <a:pt x="438" y="384"/>
                    <a:pt x="660" y="572"/>
                  </a:cubicBezTo>
                  <a:lnTo>
                    <a:pt x="37416" y="572"/>
                  </a:lnTo>
                  <a:cubicBezTo>
                    <a:pt x="37638" y="384"/>
                    <a:pt x="37858" y="194"/>
                    <a:pt x="380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1181922" y="3927069"/>
              <a:ext cx="545167" cy="37406"/>
            </a:xfrm>
            <a:custGeom>
              <a:rect b="b" l="l" r="r" t="t"/>
              <a:pathLst>
                <a:path extrusionOk="0" h="498" w="7258">
                  <a:moveTo>
                    <a:pt x="249" y="1"/>
                  </a:moveTo>
                  <a:cubicBezTo>
                    <a:pt x="112" y="1"/>
                    <a:pt x="1" y="111"/>
                    <a:pt x="1" y="249"/>
                  </a:cubicBezTo>
                  <a:cubicBezTo>
                    <a:pt x="1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6" y="497"/>
                    <a:pt x="7257" y="386"/>
                    <a:pt x="7257" y="249"/>
                  </a:cubicBezTo>
                  <a:cubicBezTo>
                    <a:pt x="7257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1970309" y="3927069"/>
              <a:ext cx="545016" cy="37406"/>
            </a:xfrm>
            <a:custGeom>
              <a:rect b="b" l="l" r="r" t="t"/>
              <a:pathLst>
                <a:path extrusionOk="0" h="498" w="7256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5" y="497"/>
                    <a:pt x="7256" y="386"/>
                    <a:pt x="7256" y="249"/>
                  </a:cubicBezTo>
                  <a:cubicBezTo>
                    <a:pt x="7256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758772" y="3927069"/>
              <a:ext cx="545016" cy="37406"/>
            </a:xfrm>
            <a:custGeom>
              <a:rect b="b" l="l" r="r" t="t"/>
              <a:pathLst>
                <a:path extrusionOk="0" h="498" w="7256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2" y="497"/>
                    <a:pt x="248" y="497"/>
                  </a:cubicBezTo>
                  <a:lnTo>
                    <a:pt x="7008" y="497"/>
                  </a:lnTo>
                  <a:cubicBezTo>
                    <a:pt x="7144" y="497"/>
                    <a:pt x="7256" y="386"/>
                    <a:pt x="7256" y="249"/>
                  </a:cubicBezTo>
                  <a:cubicBezTo>
                    <a:pt x="7256" y="111"/>
                    <a:pt x="7144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547084" y="3927069"/>
              <a:ext cx="545091" cy="37406"/>
            </a:xfrm>
            <a:custGeom>
              <a:rect b="b" l="l" r="r" t="t"/>
              <a:pathLst>
                <a:path extrusionOk="0" h="498" w="7257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7"/>
                    <a:pt x="249" y="497"/>
                  </a:cubicBezTo>
                  <a:lnTo>
                    <a:pt x="7008" y="497"/>
                  </a:lnTo>
                  <a:cubicBezTo>
                    <a:pt x="7145" y="497"/>
                    <a:pt x="7257" y="386"/>
                    <a:pt x="7257" y="249"/>
                  </a:cubicBezTo>
                  <a:cubicBezTo>
                    <a:pt x="7257" y="111"/>
                    <a:pt x="7146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547234" y="4460441"/>
              <a:ext cx="143840" cy="37331"/>
            </a:xfrm>
            <a:custGeom>
              <a:rect b="b" l="l" r="r" t="t"/>
              <a:pathLst>
                <a:path extrusionOk="0" h="497" w="1915">
                  <a:moveTo>
                    <a:pt x="248" y="1"/>
                  </a:moveTo>
                  <a:cubicBezTo>
                    <a:pt x="111" y="1"/>
                    <a:pt x="0" y="111"/>
                    <a:pt x="0" y="249"/>
                  </a:cubicBezTo>
                  <a:cubicBezTo>
                    <a:pt x="0" y="386"/>
                    <a:pt x="111" y="496"/>
                    <a:pt x="248" y="496"/>
                  </a:cubicBezTo>
                  <a:lnTo>
                    <a:pt x="999" y="496"/>
                  </a:lnTo>
                  <a:cubicBezTo>
                    <a:pt x="1307" y="337"/>
                    <a:pt x="1613" y="172"/>
                    <a:pt x="1915" y="2"/>
                  </a:cubicBezTo>
                  <a:lnTo>
                    <a:pt x="248" y="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2758772" y="4460291"/>
              <a:ext cx="545016" cy="37406"/>
            </a:xfrm>
            <a:custGeom>
              <a:rect b="b" l="l" r="r" t="t"/>
              <a:pathLst>
                <a:path extrusionOk="0" h="498" w="7256">
                  <a:moveTo>
                    <a:pt x="248" y="1"/>
                  </a:moveTo>
                  <a:cubicBezTo>
                    <a:pt x="112" y="1"/>
                    <a:pt x="0" y="112"/>
                    <a:pt x="0" y="249"/>
                  </a:cubicBezTo>
                  <a:cubicBezTo>
                    <a:pt x="0" y="387"/>
                    <a:pt x="111" y="497"/>
                    <a:pt x="248" y="497"/>
                  </a:cubicBezTo>
                  <a:lnTo>
                    <a:pt x="7008" y="497"/>
                  </a:lnTo>
                  <a:cubicBezTo>
                    <a:pt x="7144" y="497"/>
                    <a:pt x="7256" y="387"/>
                    <a:pt x="7256" y="249"/>
                  </a:cubicBezTo>
                  <a:cubicBezTo>
                    <a:pt x="7256" y="112"/>
                    <a:pt x="7144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583176" y="4460291"/>
              <a:ext cx="143916" cy="37331"/>
            </a:xfrm>
            <a:custGeom>
              <a:rect b="b" l="l" r="r" t="t"/>
              <a:pathLst>
                <a:path extrusionOk="0" h="497" w="1916">
                  <a:moveTo>
                    <a:pt x="1" y="1"/>
                  </a:moveTo>
                  <a:cubicBezTo>
                    <a:pt x="301" y="172"/>
                    <a:pt x="607" y="336"/>
                    <a:pt x="915" y="496"/>
                  </a:cubicBezTo>
                  <a:lnTo>
                    <a:pt x="1666" y="496"/>
                  </a:lnTo>
                  <a:cubicBezTo>
                    <a:pt x="1667" y="496"/>
                    <a:pt x="1668" y="496"/>
                    <a:pt x="1668" y="496"/>
                  </a:cubicBezTo>
                  <a:cubicBezTo>
                    <a:pt x="1805" y="496"/>
                    <a:pt x="1915" y="386"/>
                    <a:pt x="1915" y="249"/>
                  </a:cubicBezTo>
                  <a:cubicBezTo>
                    <a:pt x="1915" y="112"/>
                    <a:pt x="1804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970384" y="4460441"/>
              <a:ext cx="545091" cy="37331"/>
            </a:xfrm>
            <a:custGeom>
              <a:rect b="b" l="l" r="r" t="t"/>
              <a:pathLst>
                <a:path extrusionOk="0" h="497" w="7257">
                  <a:moveTo>
                    <a:pt x="249" y="1"/>
                  </a:moveTo>
                  <a:cubicBezTo>
                    <a:pt x="112" y="1"/>
                    <a:pt x="0" y="111"/>
                    <a:pt x="0" y="249"/>
                  </a:cubicBezTo>
                  <a:cubicBezTo>
                    <a:pt x="0" y="386"/>
                    <a:pt x="112" y="496"/>
                    <a:pt x="249" y="496"/>
                  </a:cubicBezTo>
                  <a:lnTo>
                    <a:pt x="7008" y="496"/>
                  </a:lnTo>
                  <a:cubicBezTo>
                    <a:pt x="7145" y="496"/>
                    <a:pt x="7257" y="386"/>
                    <a:pt x="7257" y="249"/>
                  </a:cubicBezTo>
                  <a:cubicBezTo>
                    <a:pt x="7255" y="110"/>
                    <a:pt x="7145" y="1"/>
                    <a:pt x="7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858935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154055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449174" y="3520187"/>
              <a:ext cx="14872" cy="183875"/>
            </a:xfrm>
            <a:custGeom>
              <a:rect b="b" l="l" r="r" t="t"/>
              <a:pathLst>
                <a:path extrusionOk="0" h="2448" w="198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744294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2039413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334533" y="3520187"/>
              <a:ext cx="14872" cy="183875"/>
            </a:xfrm>
            <a:custGeom>
              <a:rect b="b" l="l" r="r" t="t"/>
              <a:pathLst>
                <a:path extrusionOk="0" h="2448" w="198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2629652" y="3520187"/>
              <a:ext cx="14872" cy="183875"/>
            </a:xfrm>
            <a:custGeom>
              <a:rect b="b" l="l" r="r" t="t"/>
              <a:pathLst>
                <a:path extrusionOk="0" h="2448" w="198">
                  <a:moveTo>
                    <a:pt x="0" y="0"/>
                  </a:moveTo>
                  <a:lnTo>
                    <a:pt x="0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2924772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219891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0" y="0"/>
                  </a:moveTo>
                  <a:lnTo>
                    <a:pt x="0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515011" y="3520187"/>
              <a:ext cx="15022" cy="183875"/>
            </a:xfrm>
            <a:custGeom>
              <a:rect b="b" l="l" r="r" t="t"/>
              <a:pathLst>
                <a:path extrusionOk="0" h="2448" w="200">
                  <a:moveTo>
                    <a:pt x="1" y="0"/>
                  </a:moveTo>
                  <a:lnTo>
                    <a:pt x="1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810130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1" y="0"/>
                  </a:moveTo>
                  <a:lnTo>
                    <a:pt x="1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105249" y="3520187"/>
              <a:ext cx="14947" cy="183875"/>
            </a:xfrm>
            <a:custGeom>
              <a:rect b="b" l="l" r="r" t="t"/>
              <a:pathLst>
                <a:path extrusionOk="0" h="2448" w="199">
                  <a:moveTo>
                    <a:pt x="1" y="0"/>
                  </a:moveTo>
                  <a:lnTo>
                    <a:pt x="1" y="2448"/>
                  </a:lnTo>
                  <a:lnTo>
                    <a:pt x="198" y="2448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1395468" y="3189844"/>
              <a:ext cx="663093" cy="43866"/>
            </a:xfrm>
            <a:custGeom>
              <a:rect b="b" l="l" r="r" t="t"/>
              <a:pathLst>
                <a:path extrusionOk="0" h="584" w="8828">
                  <a:moveTo>
                    <a:pt x="0" y="1"/>
                  </a:moveTo>
                  <a:lnTo>
                    <a:pt x="0" y="584"/>
                  </a:lnTo>
                  <a:lnTo>
                    <a:pt x="8827" y="584"/>
                  </a:lnTo>
                  <a:lnTo>
                    <a:pt x="88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3220717" y="3189844"/>
              <a:ext cx="663093" cy="43866"/>
            </a:xfrm>
            <a:custGeom>
              <a:rect b="b" l="l" r="r" t="t"/>
              <a:pathLst>
                <a:path extrusionOk="0" h="584" w="8828">
                  <a:moveTo>
                    <a:pt x="1" y="1"/>
                  </a:moveTo>
                  <a:lnTo>
                    <a:pt x="1" y="584"/>
                  </a:lnTo>
                  <a:lnTo>
                    <a:pt x="8828" y="584"/>
                  </a:lnTo>
                  <a:lnTo>
                    <a:pt x="8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960826" y="1199747"/>
              <a:ext cx="435127" cy="247120"/>
            </a:xfrm>
            <a:custGeom>
              <a:rect b="b" l="l" r="r" t="t"/>
              <a:pathLst>
                <a:path extrusionOk="0" h="3290" w="5793">
                  <a:moveTo>
                    <a:pt x="3716" y="0"/>
                  </a:moveTo>
                  <a:cubicBezTo>
                    <a:pt x="3216" y="0"/>
                    <a:pt x="2783" y="281"/>
                    <a:pt x="2561" y="693"/>
                  </a:cubicBezTo>
                  <a:cubicBezTo>
                    <a:pt x="2454" y="651"/>
                    <a:pt x="2338" y="626"/>
                    <a:pt x="2216" y="626"/>
                  </a:cubicBezTo>
                  <a:cubicBezTo>
                    <a:pt x="1783" y="626"/>
                    <a:pt x="1418" y="916"/>
                    <a:pt x="1303" y="1312"/>
                  </a:cubicBezTo>
                  <a:cubicBezTo>
                    <a:pt x="1210" y="1283"/>
                    <a:pt x="1110" y="1268"/>
                    <a:pt x="1008" y="1268"/>
                  </a:cubicBezTo>
                  <a:cubicBezTo>
                    <a:pt x="452" y="1268"/>
                    <a:pt x="0" y="1720"/>
                    <a:pt x="2" y="2278"/>
                  </a:cubicBezTo>
                  <a:cubicBezTo>
                    <a:pt x="2" y="2836"/>
                    <a:pt x="453" y="3290"/>
                    <a:pt x="1009" y="3290"/>
                  </a:cubicBezTo>
                  <a:lnTo>
                    <a:pt x="4786" y="3290"/>
                  </a:lnTo>
                  <a:cubicBezTo>
                    <a:pt x="5341" y="3290"/>
                    <a:pt x="5793" y="2836"/>
                    <a:pt x="5793" y="2278"/>
                  </a:cubicBezTo>
                  <a:cubicBezTo>
                    <a:pt x="5793" y="1802"/>
                    <a:pt x="5465" y="1404"/>
                    <a:pt x="5024" y="1296"/>
                  </a:cubicBezTo>
                  <a:cubicBezTo>
                    <a:pt x="5015" y="579"/>
                    <a:pt x="4433" y="0"/>
                    <a:pt x="3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3"/>
          <p:cNvGrpSpPr/>
          <p:nvPr/>
        </p:nvGrpSpPr>
        <p:grpSpPr>
          <a:xfrm flipH="1">
            <a:off x="7225399" y="2354892"/>
            <a:ext cx="1557252" cy="2669460"/>
            <a:chOff x="947274" y="2145292"/>
            <a:chExt cx="1557252" cy="2669460"/>
          </a:xfrm>
        </p:grpSpPr>
        <p:sp>
          <p:nvSpPr>
            <p:cNvPr id="299" name="Google Shape;299;p13"/>
            <p:cNvSpPr/>
            <p:nvPr/>
          </p:nvSpPr>
          <p:spPr>
            <a:xfrm>
              <a:off x="1173426" y="4675500"/>
              <a:ext cx="823480" cy="139252"/>
            </a:xfrm>
            <a:custGeom>
              <a:rect b="b" l="l" r="r" t="t"/>
              <a:pathLst>
                <a:path extrusionOk="0" h="2708" w="16014">
                  <a:moveTo>
                    <a:pt x="8007" y="1"/>
                  </a:moveTo>
                  <a:cubicBezTo>
                    <a:pt x="5884" y="1"/>
                    <a:pt x="3847" y="144"/>
                    <a:pt x="2346" y="398"/>
                  </a:cubicBezTo>
                  <a:cubicBezTo>
                    <a:pt x="844" y="652"/>
                    <a:pt x="1" y="995"/>
                    <a:pt x="1" y="1355"/>
                  </a:cubicBezTo>
                  <a:cubicBezTo>
                    <a:pt x="1" y="1713"/>
                    <a:pt x="844" y="2058"/>
                    <a:pt x="2346" y="2311"/>
                  </a:cubicBezTo>
                  <a:cubicBezTo>
                    <a:pt x="3847" y="2565"/>
                    <a:pt x="5884" y="2707"/>
                    <a:pt x="8007" y="2707"/>
                  </a:cubicBezTo>
                  <a:cubicBezTo>
                    <a:pt x="10131" y="2707"/>
                    <a:pt x="12168" y="2565"/>
                    <a:pt x="13669" y="2311"/>
                  </a:cubicBezTo>
                  <a:cubicBezTo>
                    <a:pt x="15171" y="2058"/>
                    <a:pt x="16014" y="1713"/>
                    <a:pt x="16014" y="1355"/>
                  </a:cubicBezTo>
                  <a:cubicBezTo>
                    <a:pt x="16014" y="995"/>
                    <a:pt x="15171" y="652"/>
                    <a:pt x="13669" y="398"/>
                  </a:cubicBezTo>
                  <a:cubicBezTo>
                    <a:pt x="12168" y="144"/>
                    <a:pt x="10131" y="1"/>
                    <a:pt x="800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697719" y="4682545"/>
              <a:ext cx="183733" cy="57233"/>
            </a:xfrm>
            <a:custGeom>
              <a:rect b="b" l="l" r="r" t="t"/>
              <a:pathLst>
                <a:path extrusionOk="0" h="1113" w="3573">
                  <a:moveTo>
                    <a:pt x="87" y="0"/>
                  </a:moveTo>
                  <a:lnTo>
                    <a:pt x="0" y="1112"/>
                  </a:lnTo>
                  <a:lnTo>
                    <a:pt x="3573" y="1112"/>
                  </a:lnTo>
                  <a:cubicBezTo>
                    <a:pt x="3573" y="666"/>
                    <a:pt x="864" y="557"/>
                    <a:pt x="864" y="557"/>
                  </a:cubicBezTo>
                  <a:lnTo>
                    <a:pt x="7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271846" y="4682545"/>
              <a:ext cx="183835" cy="57233"/>
            </a:xfrm>
            <a:custGeom>
              <a:rect b="b" l="l" r="r" t="t"/>
              <a:pathLst>
                <a:path extrusionOk="0" h="1113" w="3575">
                  <a:moveTo>
                    <a:pt x="2853" y="0"/>
                  </a:moveTo>
                  <a:lnTo>
                    <a:pt x="2711" y="557"/>
                  </a:lnTo>
                  <a:cubicBezTo>
                    <a:pt x="2711" y="557"/>
                    <a:pt x="0" y="666"/>
                    <a:pt x="0" y="1112"/>
                  </a:cubicBezTo>
                  <a:lnTo>
                    <a:pt x="3574" y="1112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08311" y="3127037"/>
              <a:ext cx="440434" cy="508928"/>
            </a:xfrm>
            <a:custGeom>
              <a:rect b="b" l="l" r="r" t="t"/>
              <a:pathLst>
                <a:path extrusionOk="0" h="9897" w="8565">
                  <a:moveTo>
                    <a:pt x="7131" y="0"/>
                  </a:moveTo>
                  <a:lnTo>
                    <a:pt x="0" y="9264"/>
                  </a:lnTo>
                  <a:lnTo>
                    <a:pt x="1450" y="9897"/>
                  </a:lnTo>
                  <a:lnTo>
                    <a:pt x="8564" y="3465"/>
                  </a:lnTo>
                  <a:lnTo>
                    <a:pt x="7131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629637" y="3796085"/>
              <a:ext cx="156067" cy="907350"/>
            </a:xfrm>
            <a:custGeom>
              <a:rect b="b" l="l" r="r" t="t"/>
              <a:pathLst>
                <a:path extrusionOk="0" h="17645" w="3035">
                  <a:moveTo>
                    <a:pt x="0" y="0"/>
                  </a:moveTo>
                  <a:lnTo>
                    <a:pt x="1177" y="17644"/>
                  </a:lnTo>
                  <a:lnTo>
                    <a:pt x="2539" y="17644"/>
                  </a:lnTo>
                  <a:lnTo>
                    <a:pt x="3035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398394" y="3856146"/>
              <a:ext cx="183013" cy="847289"/>
            </a:xfrm>
            <a:custGeom>
              <a:rect b="b" l="l" r="r" t="t"/>
              <a:pathLst>
                <a:path extrusionOk="0" h="16477" w="3559">
                  <a:moveTo>
                    <a:pt x="786" y="1"/>
                  </a:moveTo>
                  <a:lnTo>
                    <a:pt x="0" y="16476"/>
                  </a:lnTo>
                  <a:lnTo>
                    <a:pt x="1244" y="16476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337769" y="3111199"/>
              <a:ext cx="506923" cy="983147"/>
            </a:xfrm>
            <a:custGeom>
              <a:rect b="b" l="l" r="r" t="t"/>
              <a:pathLst>
                <a:path extrusionOk="0" h="19119" w="9858">
                  <a:moveTo>
                    <a:pt x="8552" y="0"/>
                  </a:moveTo>
                  <a:lnTo>
                    <a:pt x="724" y="308"/>
                  </a:lnTo>
                  <a:lnTo>
                    <a:pt x="0" y="19119"/>
                  </a:lnTo>
                  <a:lnTo>
                    <a:pt x="9858" y="18726"/>
                  </a:lnTo>
                  <a:lnTo>
                    <a:pt x="8552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079736" y="2293233"/>
              <a:ext cx="896603" cy="735085"/>
            </a:xfrm>
            <a:custGeom>
              <a:rect b="b" l="l" r="r" t="t"/>
              <a:pathLst>
                <a:path extrusionOk="0" h="14295" w="17436">
                  <a:moveTo>
                    <a:pt x="8190" y="0"/>
                  </a:moveTo>
                  <a:cubicBezTo>
                    <a:pt x="6123" y="0"/>
                    <a:pt x="3962" y="962"/>
                    <a:pt x="2303" y="4012"/>
                  </a:cubicBezTo>
                  <a:cubicBezTo>
                    <a:pt x="2303" y="4012"/>
                    <a:pt x="1" y="14295"/>
                    <a:pt x="9500" y="14295"/>
                  </a:cubicBezTo>
                  <a:cubicBezTo>
                    <a:pt x="17436" y="14295"/>
                    <a:pt x="14985" y="2815"/>
                    <a:pt x="14985" y="2815"/>
                  </a:cubicBezTo>
                  <a:cubicBezTo>
                    <a:pt x="14985" y="2815"/>
                    <a:pt x="11726" y="0"/>
                    <a:pt x="8190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357154" y="2648146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7" y="0"/>
                  </a:moveTo>
                  <a:cubicBezTo>
                    <a:pt x="317" y="0"/>
                    <a:pt x="1" y="316"/>
                    <a:pt x="1" y="706"/>
                  </a:cubicBezTo>
                  <a:cubicBezTo>
                    <a:pt x="1" y="1096"/>
                    <a:pt x="317" y="1412"/>
                    <a:pt x="707" y="1412"/>
                  </a:cubicBezTo>
                  <a:cubicBezTo>
                    <a:pt x="1098" y="1412"/>
                    <a:pt x="1413" y="1096"/>
                    <a:pt x="1413" y="706"/>
                  </a:cubicBezTo>
                  <a:cubicBezTo>
                    <a:pt x="1413" y="316"/>
                    <a:pt x="109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643880" y="2648146"/>
              <a:ext cx="72660" cy="72660"/>
            </a:xfrm>
            <a:custGeom>
              <a:rect b="b" l="l" r="r" t="t"/>
              <a:pathLst>
                <a:path extrusionOk="0" h="1413" w="1413">
                  <a:moveTo>
                    <a:pt x="706" y="0"/>
                  </a:moveTo>
                  <a:cubicBezTo>
                    <a:pt x="316" y="0"/>
                    <a:pt x="0" y="316"/>
                    <a:pt x="0" y="706"/>
                  </a:cubicBezTo>
                  <a:cubicBezTo>
                    <a:pt x="0" y="1096"/>
                    <a:pt x="316" y="1412"/>
                    <a:pt x="706" y="1412"/>
                  </a:cubicBezTo>
                  <a:cubicBezTo>
                    <a:pt x="1096" y="1412"/>
                    <a:pt x="1412" y="1096"/>
                    <a:pt x="1412" y="706"/>
                  </a:cubicBezTo>
                  <a:cubicBezTo>
                    <a:pt x="1412" y="316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279611" y="2733197"/>
              <a:ext cx="155399" cy="155399"/>
            </a:xfrm>
            <a:custGeom>
              <a:rect b="b" l="l" r="r" t="t"/>
              <a:pathLst>
                <a:path extrusionOk="0" h="3022" w="3022">
                  <a:moveTo>
                    <a:pt x="1511" y="1"/>
                  </a:moveTo>
                  <a:cubicBezTo>
                    <a:pt x="676" y="1"/>
                    <a:pt x="1" y="677"/>
                    <a:pt x="1" y="1511"/>
                  </a:cubicBezTo>
                  <a:cubicBezTo>
                    <a:pt x="1" y="2346"/>
                    <a:pt x="676" y="3021"/>
                    <a:pt x="1511" y="3021"/>
                  </a:cubicBezTo>
                  <a:cubicBezTo>
                    <a:pt x="2345" y="3021"/>
                    <a:pt x="3021" y="2346"/>
                    <a:pt x="3021" y="1511"/>
                  </a:cubicBezTo>
                  <a:cubicBezTo>
                    <a:pt x="3021" y="677"/>
                    <a:pt x="2345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644035" y="2733197"/>
              <a:ext cx="155347" cy="155399"/>
            </a:xfrm>
            <a:custGeom>
              <a:rect b="b" l="l" r="r" t="t"/>
              <a:pathLst>
                <a:path extrusionOk="0" h="3022" w="3021">
                  <a:moveTo>
                    <a:pt x="1511" y="1"/>
                  </a:moveTo>
                  <a:cubicBezTo>
                    <a:pt x="677" y="1"/>
                    <a:pt x="0" y="677"/>
                    <a:pt x="0" y="1511"/>
                  </a:cubicBezTo>
                  <a:cubicBezTo>
                    <a:pt x="0" y="2346"/>
                    <a:pt x="677" y="3021"/>
                    <a:pt x="1511" y="3021"/>
                  </a:cubicBezTo>
                  <a:cubicBezTo>
                    <a:pt x="2344" y="3021"/>
                    <a:pt x="3021" y="2346"/>
                    <a:pt x="3021" y="1511"/>
                  </a:cubicBezTo>
                  <a:cubicBezTo>
                    <a:pt x="3021" y="677"/>
                    <a:pt x="2344" y="1"/>
                    <a:pt x="1511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093054" y="2658739"/>
              <a:ext cx="170466" cy="151028"/>
            </a:xfrm>
            <a:custGeom>
              <a:rect b="b" l="l" r="r" t="t"/>
              <a:pathLst>
                <a:path extrusionOk="0" h="2937" w="3315">
                  <a:moveTo>
                    <a:pt x="1336" y="0"/>
                  </a:moveTo>
                  <a:cubicBezTo>
                    <a:pt x="1255" y="0"/>
                    <a:pt x="1173" y="10"/>
                    <a:pt x="1092" y="31"/>
                  </a:cubicBezTo>
                  <a:cubicBezTo>
                    <a:pt x="1" y="313"/>
                    <a:pt x="398" y="2937"/>
                    <a:pt x="1727" y="2937"/>
                  </a:cubicBezTo>
                  <a:cubicBezTo>
                    <a:pt x="1727" y="2937"/>
                    <a:pt x="1727" y="2937"/>
                    <a:pt x="1728" y="2937"/>
                  </a:cubicBezTo>
                  <a:cubicBezTo>
                    <a:pt x="3056" y="2936"/>
                    <a:pt x="3315" y="1504"/>
                    <a:pt x="3315" y="1504"/>
                  </a:cubicBezTo>
                  <a:cubicBezTo>
                    <a:pt x="3315" y="1504"/>
                    <a:pt x="2344" y="0"/>
                    <a:pt x="1336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798299" y="2644855"/>
              <a:ext cx="161827" cy="153445"/>
            </a:xfrm>
            <a:custGeom>
              <a:rect b="b" l="l" r="r" t="t"/>
              <a:pathLst>
                <a:path extrusionOk="0" h="2984" w="3147">
                  <a:moveTo>
                    <a:pt x="1904" y="1"/>
                  </a:moveTo>
                  <a:cubicBezTo>
                    <a:pt x="846" y="1"/>
                    <a:pt x="0" y="1740"/>
                    <a:pt x="0" y="1740"/>
                  </a:cubicBezTo>
                  <a:cubicBezTo>
                    <a:pt x="0" y="1740"/>
                    <a:pt x="385" y="2983"/>
                    <a:pt x="1543" y="2983"/>
                  </a:cubicBezTo>
                  <a:cubicBezTo>
                    <a:pt x="1609" y="2983"/>
                    <a:pt x="1678" y="2979"/>
                    <a:pt x="1750" y="2970"/>
                  </a:cubicBezTo>
                  <a:cubicBezTo>
                    <a:pt x="3069" y="2812"/>
                    <a:pt x="3147" y="158"/>
                    <a:pt x="2030" y="9"/>
                  </a:cubicBezTo>
                  <a:cubicBezTo>
                    <a:pt x="1988" y="4"/>
                    <a:pt x="1946" y="1"/>
                    <a:pt x="1904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048986" y="2265619"/>
              <a:ext cx="219523" cy="519162"/>
            </a:xfrm>
            <a:custGeom>
              <a:rect b="b" l="l" r="r" t="t"/>
              <a:pathLst>
                <a:path extrusionOk="0" h="10096" w="4269">
                  <a:moveTo>
                    <a:pt x="4269" y="1"/>
                  </a:moveTo>
                  <a:cubicBezTo>
                    <a:pt x="0" y="1612"/>
                    <a:pt x="3566" y="10096"/>
                    <a:pt x="3566" y="10096"/>
                  </a:cubicBezTo>
                  <a:cubicBezTo>
                    <a:pt x="3328" y="6928"/>
                    <a:pt x="4269" y="1"/>
                    <a:pt x="4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811412" y="2304340"/>
              <a:ext cx="219574" cy="480440"/>
            </a:xfrm>
            <a:custGeom>
              <a:rect b="b" l="l" r="r" t="t"/>
              <a:pathLst>
                <a:path extrusionOk="0" h="9343" w="4270">
                  <a:moveTo>
                    <a:pt x="0" y="1"/>
                  </a:moveTo>
                  <a:cubicBezTo>
                    <a:pt x="0" y="1"/>
                    <a:pt x="808" y="6174"/>
                    <a:pt x="571" y="9343"/>
                  </a:cubicBezTo>
                  <a:cubicBezTo>
                    <a:pt x="572" y="9343"/>
                    <a:pt x="4270" y="161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800407" y="2587211"/>
              <a:ext cx="51" cy="5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7D4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747752" y="3111199"/>
              <a:ext cx="526978" cy="576189"/>
            </a:xfrm>
            <a:custGeom>
              <a:rect b="b" l="l" r="r" t="t"/>
              <a:pathLst>
                <a:path extrusionOk="0" h="11205" w="10248">
                  <a:moveTo>
                    <a:pt x="579" y="0"/>
                  </a:moveTo>
                  <a:lnTo>
                    <a:pt x="0" y="3773"/>
                  </a:lnTo>
                  <a:lnTo>
                    <a:pt x="3257" y="11204"/>
                  </a:lnTo>
                  <a:lnTo>
                    <a:pt x="10247" y="10918"/>
                  </a:lnTo>
                  <a:lnTo>
                    <a:pt x="10247" y="9114"/>
                  </a:lnTo>
                  <a:lnTo>
                    <a:pt x="4015" y="927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413050" y="3111199"/>
              <a:ext cx="294651" cy="387983"/>
            </a:xfrm>
            <a:custGeom>
              <a:rect b="b" l="l" r="r" t="t"/>
              <a:pathLst>
                <a:path extrusionOk="0" h="7545" w="5730">
                  <a:moveTo>
                    <a:pt x="5729" y="0"/>
                  </a:moveTo>
                  <a:lnTo>
                    <a:pt x="1" y="246"/>
                  </a:lnTo>
                  <a:lnTo>
                    <a:pt x="3638" y="7544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510082" y="2922429"/>
              <a:ext cx="96109" cy="291771"/>
            </a:xfrm>
            <a:custGeom>
              <a:rect b="b" l="l" r="r" t="t"/>
              <a:pathLst>
                <a:path extrusionOk="0" h="5674" w="1869">
                  <a:moveTo>
                    <a:pt x="1188" y="1"/>
                  </a:moveTo>
                  <a:cubicBezTo>
                    <a:pt x="864" y="1"/>
                    <a:pt x="433" y="211"/>
                    <a:pt x="0" y="1051"/>
                  </a:cubicBezTo>
                  <a:lnTo>
                    <a:pt x="119" y="4687"/>
                  </a:lnTo>
                  <a:lnTo>
                    <a:pt x="1378" y="5674"/>
                  </a:lnTo>
                  <a:lnTo>
                    <a:pt x="1869" y="4687"/>
                  </a:lnTo>
                  <a:lnTo>
                    <a:pt x="1727" y="210"/>
                  </a:lnTo>
                  <a:cubicBezTo>
                    <a:pt x="1727" y="210"/>
                    <a:pt x="1727" y="210"/>
                    <a:pt x="1727" y="210"/>
                  </a:cubicBezTo>
                  <a:cubicBezTo>
                    <a:pt x="1726" y="210"/>
                    <a:pt x="1511" y="1"/>
                    <a:pt x="118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580889" y="3115621"/>
              <a:ext cx="101457" cy="98577"/>
            </a:xfrm>
            <a:custGeom>
              <a:rect b="b" l="l" r="r" t="t"/>
              <a:pathLst>
                <a:path extrusionOk="0" h="1917" w="1973">
                  <a:moveTo>
                    <a:pt x="462" y="0"/>
                  </a:moveTo>
                  <a:lnTo>
                    <a:pt x="1" y="1917"/>
                  </a:lnTo>
                  <a:lnTo>
                    <a:pt x="1" y="1917"/>
                  </a:lnTo>
                  <a:lnTo>
                    <a:pt x="1972" y="728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440920" y="3119478"/>
              <a:ext cx="140486" cy="96263"/>
            </a:xfrm>
            <a:custGeom>
              <a:rect b="b" l="l" r="r" t="t"/>
              <a:pathLst>
                <a:path extrusionOk="0" h="1872" w="2732">
                  <a:moveTo>
                    <a:pt x="1435" y="0"/>
                  </a:moveTo>
                  <a:lnTo>
                    <a:pt x="1" y="1175"/>
                  </a:lnTo>
                  <a:lnTo>
                    <a:pt x="2732" y="1872"/>
                  </a:lnTo>
                  <a:lnTo>
                    <a:pt x="2732" y="1872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536204" y="3204272"/>
              <a:ext cx="97651" cy="294908"/>
            </a:xfrm>
            <a:custGeom>
              <a:rect b="b" l="l" r="r" t="t"/>
              <a:pathLst>
                <a:path extrusionOk="0" h="5735" w="1899">
                  <a:moveTo>
                    <a:pt x="1361" y="1"/>
                  </a:moveTo>
                  <a:lnTo>
                    <a:pt x="425" y="193"/>
                  </a:lnTo>
                  <a:lnTo>
                    <a:pt x="582" y="919"/>
                  </a:lnTo>
                  <a:lnTo>
                    <a:pt x="1" y="3242"/>
                  </a:lnTo>
                  <a:lnTo>
                    <a:pt x="1243" y="5734"/>
                  </a:lnTo>
                  <a:lnTo>
                    <a:pt x="1899" y="3369"/>
                  </a:lnTo>
                  <a:lnTo>
                    <a:pt x="1197" y="1042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265874" y="3521390"/>
              <a:ext cx="238652" cy="162752"/>
            </a:xfrm>
            <a:custGeom>
              <a:rect b="b" l="l" r="r" t="t"/>
              <a:pathLst>
                <a:path extrusionOk="0" h="3165" w="4641">
                  <a:moveTo>
                    <a:pt x="2591" y="0"/>
                  </a:moveTo>
                  <a:lnTo>
                    <a:pt x="740" y="1156"/>
                  </a:lnTo>
                  <a:lnTo>
                    <a:pt x="0" y="2145"/>
                  </a:lnTo>
                  <a:lnTo>
                    <a:pt x="343" y="2610"/>
                  </a:lnTo>
                  <a:lnTo>
                    <a:pt x="2044" y="3165"/>
                  </a:lnTo>
                  <a:lnTo>
                    <a:pt x="4641" y="2297"/>
                  </a:lnTo>
                  <a:lnTo>
                    <a:pt x="4502" y="1508"/>
                  </a:lnTo>
                  <a:lnTo>
                    <a:pt x="1428" y="1554"/>
                  </a:lnTo>
                  <a:lnTo>
                    <a:pt x="3050" y="343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132134" y="2575127"/>
              <a:ext cx="768355" cy="463728"/>
            </a:xfrm>
            <a:custGeom>
              <a:rect b="b" l="l" r="r" t="t"/>
              <a:pathLst>
                <a:path extrusionOk="0" h="9018" w="14942">
                  <a:moveTo>
                    <a:pt x="833" y="0"/>
                  </a:moveTo>
                  <a:lnTo>
                    <a:pt x="833" y="0"/>
                  </a:lnTo>
                  <a:cubicBezTo>
                    <a:pt x="833" y="1"/>
                    <a:pt x="1" y="8426"/>
                    <a:pt x="7176" y="8985"/>
                  </a:cubicBezTo>
                  <a:cubicBezTo>
                    <a:pt x="7463" y="9007"/>
                    <a:pt x="7739" y="9018"/>
                    <a:pt x="8005" y="9018"/>
                  </a:cubicBezTo>
                  <a:cubicBezTo>
                    <a:pt x="14941" y="9018"/>
                    <a:pt x="14690" y="1666"/>
                    <a:pt x="14690" y="1666"/>
                  </a:cubicBezTo>
                  <a:lnTo>
                    <a:pt x="13779" y="1006"/>
                  </a:lnTo>
                  <a:lnTo>
                    <a:pt x="13779" y="1006"/>
                  </a:lnTo>
                  <a:cubicBezTo>
                    <a:pt x="13779" y="1006"/>
                    <a:pt x="14624" y="8508"/>
                    <a:pt x="8186" y="8508"/>
                  </a:cubicBezTo>
                  <a:cubicBezTo>
                    <a:pt x="7972" y="8508"/>
                    <a:pt x="7750" y="8500"/>
                    <a:pt x="7519" y="8482"/>
                  </a:cubicBezTo>
                  <a:cubicBezTo>
                    <a:pt x="804" y="7982"/>
                    <a:pt x="1938" y="1626"/>
                    <a:pt x="1938" y="1626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510133" y="2656887"/>
              <a:ext cx="81350" cy="143366"/>
            </a:xfrm>
            <a:custGeom>
              <a:rect b="b" l="l" r="r" t="t"/>
              <a:pathLst>
                <a:path extrusionOk="0" h="2788" w="1582">
                  <a:moveTo>
                    <a:pt x="603" y="0"/>
                  </a:moveTo>
                  <a:lnTo>
                    <a:pt x="0" y="2787"/>
                  </a:lnTo>
                  <a:lnTo>
                    <a:pt x="1581" y="278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0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542529" y="2697768"/>
              <a:ext cx="32705" cy="82842"/>
            </a:xfrm>
            <a:custGeom>
              <a:rect b="b" l="l" r="r" t="t"/>
              <a:pathLst>
                <a:path extrusionOk="0" h="1611" w="636">
                  <a:moveTo>
                    <a:pt x="134" y="0"/>
                  </a:moveTo>
                  <a:cubicBezTo>
                    <a:pt x="1" y="0"/>
                    <a:pt x="324" y="1611"/>
                    <a:pt x="474" y="1611"/>
                  </a:cubicBezTo>
                  <a:cubicBezTo>
                    <a:pt x="477" y="1611"/>
                    <a:pt x="480" y="1610"/>
                    <a:pt x="483" y="1609"/>
                  </a:cubicBezTo>
                  <a:cubicBezTo>
                    <a:pt x="635" y="1539"/>
                    <a:pt x="160" y="16"/>
                    <a:pt x="160" y="16"/>
                  </a:cubicBezTo>
                  <a:cubicBezTo>
                    <a:pt x="150" y="5"/>
                    <a:pt x="141" y="0"/>
                    <a:pt x="134" y="0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507254" y="2902632"/>
              <a:ext cx="78008" cy="27974"/>
            </a:xfrm>
            <a:custGeom>
              <a:rect b="b" l="l" r="r" t="t"/>
              <a:pathLst>
                <a:path extrusionOk="0" h="544" w="1517">
                  <a:moveTo>
                    <a:pt x="0" y="1"/>
                  </a:moveTo>
                  <a:cubicBezTo>
                    <a:pt x="265" y="408"/>
                    <a:pt x="522" y="544"/>
                    <a:pt x="747" y="544"/>
                  </a:cubicBezTo>
                  <a:cubicBezTo>
                    <a:pt x="1196" y="544"/>
                    <a:pt x="1516" y="1"/>
                    <a:pt x="151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483394" y="2819174"/>
              <a:ext cx="125677" cy="48594"/>
            </a:xfrm>
            <a:custGeom>
              <a:rect b="b" l="l" r="r" t="t"/>
              <a:pathLst>
                <a:path extrusionOk="0" h="945" w="2444">
                  <a:moveTo>
                    <a:pt x="1" y="1"/>
                  </a:moveTo>
                  <a:cubicBezTo>
                    <a:pt x="1" y="1"/>
                    <a:pt x="190" y="944"/>
                    <a:pt x="1130" y="944"/>
                  </a:cubicBezTo>
                  <a:cubicBezTo>
                    <a:pt x="1137" y="944"/>
                    <a:pt x="1145" y="944"/>
                    <a:pt x="1152" y="944"/>
                  </a:cubicBezTo>
                  <a:cubicBezTo>
                    <a:pt x="2111" y="932"/>
                    <a:pt x="2444" y="1"/>
                    <a:pt x="2444" y="1"/>
                  </a:cubicBezTo>
                  <a:close/>
                </a:path>
              </a:pathLst>
            </a:custGeom>
            <a:solidFill>
              <a:srgbClr val="FDFA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270675" y="2539545"/>
              <a:ext cx="221147" cy="225722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584026" y="2609579"/>
              <a:ext cx="221168" cy="155707"/>
            </a:xfrm>
            <a:custGeom>
              <a:rect b="b" l="l" r="r" t="t"/>
              <a:pathLst>
                <a:path extrusionOk="0" h="3028" w="4301">
                  <a:moveTo>
                    <a:pt x="3660" y="398"/>
                  </a:moveTo>
                  <a:lnTo>
                    <a:pt x="3660" y="2562"/>
                  </a:lnTo>
                  <a:lnTo>
                    <a:pt x="708" y="2562"/>
                  </a:lnTo>
                  <a:lnTo>
                    <a:pt x="584" y="398"/>
                  </a:lnTo>
                  <a:close/>
                  <a:moveTo>
                    <a:pt x="1" y="0"/>
                  </a:moveTo>
                  <a:lnTo>
                    <a:pt x="175" y="3027"/>
                  </a:lnTo>
                  <a:lnTo>
                    <a:pt x="4300" y="3027"/>
                  </a:lnTo>
                  <a:lnTo>
                    <a:pt x="4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160570" y="2635753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0" y="1"/>
                  </a:moveTo>
                  <a:lnTo>
                    <a:pt x="0" y="611"/>
                  </a:lnTo>
                  <a:lnTo>
                    <a:pt x="2384" y="1222"/>
                  </a:lnTo>
                  <a:lnTo>
                    <a:pt x="2278" y="6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792591" y="2635753"/>
              <a:ext cx="122643" cy="62838"/>
            </a:xfrm>
            <a:custGeom>
              <a:rect b="b" l="l" r="r" t="t"/>
              <a:pathLst>
                <a:path extrusionOk="0" h="1222" w="2385">
                  <a:moveTo>
                    <a:pt x="2385" y="1"/>
                  </a:moveTo>
                  <a:lnTo>
                    <a:pt x="106" y="677"/>
                  </a:lnTo>
                  <a:lnTo>
                    <a:pt x="1" y="1222"/>
                  </a:lnTo>
                  <a:lnTo>
                    <a:pt x="2385" y="611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73675" y="2631845"/>
              <a:ext cx="132413" cy="53839"/>
            </a:xfrm>
            <a:custGeom>
              <a:rect b="b" l="l" r="r" t="t"/>
              <a:pathLst>
                <a:path extrusionOk="0" h="1047" w="2575">
                  <a:moveTo>
                    <a:pt x="1291" y="1"/>
                  </a:moveTo>
                  <a:cubicBezTo>
                    <a:pt x="886" y="1"/>
                    <a:pt x="431" y="167"/>
                    <a:pt x="0" y="688"/>
                  </a:cubicBezTo>
                  <a:lnTo>
                    <a:pt x="276" y="1047"/>
                  </a:lnTo>
                  <a:cubicBezTo>
                    <a:pt x="276" y="1047"/>
                    <a:pt x="726" y="488"/>
                    <a:pt x="1307" y="488"/>
                  </a:cubicBezTo>
                  <a:cubicBezTo>
                    <a:pt x="1598" y="488"/>
                    <a:pt x="1921" y="627"/>
                    <a:pt x="2238" y="1047"/>
                  </a:cubicBezTo>
                  <a:lnTo>
                    <a:pt x="2575" y="523"/>
                  </a:lnTo>
                  <a:cubicBezTo>
                    <a:pt x="2575" y="523"/>
                    <a:pt x="2010" y="1"/>
                    <a:pt x="12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239502" y="2400910"/>
              <a:ext cx="553152" cy="134316"/>
            </a:xfrm>
            <a:custGeom>
              <a:rect b="b" l="l" r="r" t="t"/>
              <a:pathLst>
                <a:path extrusionOk="0" h="2612" w="10757">
                  <a:moveTo>
                    <a:pt x="4635" y="1"/>
                  </a:moveTo>
                  <a:cubicBezTo>
                    <a:pt x="1743" y="1"/>
                    <a:pt x="144" y="1172"/>
                    <a:pt x="144" y="1172"/>
                  </a:cubicBezTo>
                  <a:lnTo>
                    <a:pt x="0" y="2612"/>
                  </a:lnTo>
                  <a:cubicBezTo>
                    <a:pt x="1182" y="1101"/>
                    <a:pt x="3217" y="657"/>
                    <a:pt x="5200" y="657"/>
                  </a:cubicBezTo>
                  <a:cubicBezTo>
                    <a:pt x="8030" y="657"/>
                    <a:pt x="10757" y="1561"/>
                    <a:pt x="10757" y="1561"/>
                  </a:cubicBezTo>
                  <a:cubicBezTo>
                    <a:pt x="8336" y="378"/>
                    <a:pt x="6277" y="1"/>
                    <a:pt x="4635" y="1"/>
                  </a:cubicBezTo>
                  <a:close/>
                </a:path>
              </a:pathLst>
            </a:custGeom>
            <a:solidFill>
              <a:srgbClr val="F8C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190755" y="2145755"/>
              <a:ext cx="727011" cy="338823"/>
            </a:xfrm>
            <a:custGeom>
              <a:rect b="b" l="l" r="r" t="t"/>
              <a:pathLst>
                <a:path extrusionOk="0" h="6589" w="14138">
                  <a:moveTo>
                    <a:pt x="5507" y="1"/>
                  </a:moveTo>
                  <a:cubicBezTo>
                    <a:pt x="1" y="1"/>
                    <a:pt x="959" y="6203"/>
                    <a:pt x="959" y="6203"/>
                  </a:cubicBezTo>
                  <a:cubicBezTo>
                    <a:pt x="2205" y="5540"/>
                    <a:pt x="3540" y="5308"/>
                    <a:pt x="4856" y="5308"/>
                  </a:cubicBezTo>
                  <a:cubicBezTo>
                    <a:pt x="7947" y="5308"/>
                    <a:pt x="10931" y="6589"/>
                    <a:pt x="12385" y="6589"/>
                  </a:cubicBezTo>
                  <a:cubicBezTo>
                    <a:pt x="12762" y="6589"/>
                    <a:pt x="13036" y="6503"/>
                    <a:pt x="13182" y="6286"/>
                  </a:cubicBezTo>
                  <a:cubicBezTo>
                    <a:pt x="14138" y="4877"/>
                    <a:pt x="12611" y="625"/>
                    <a:pt x="6264" y="37"/>
                  </a:cubicBezTo>
                  <a:cubicBezTo>
                    <a:pt x="5999" y="12"/>
                    <a:pt x="5747" y="1"/>
                    <a:pt x="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372992" y="3160152"/>
              <a:ext cx="201936" cy="366642"/>
            </a:xfrm>
            <a:custGeom>
              <a:rect b="b" l="l" r="r" t="t"/>
              <a:pathLst>
                <a:path extrusionOk="0" h="7130" w="3927">
                  <a:moveTo>
                    <a:pt x="538" y="0"/>
                  </a:moveTo>
                  <a:lnTo>
                    <a:pt x="1" y="3261"/>
                  </a:lnTo>
                  <a:lnTo>
                    <a:pt x="1501" y="3736"/>
                  </a:lnTo>
                  <a:lnTo>
                    <a:pt x="1286" y="7130"/>
                  </a:lnTo>
                  <a:lnTo>
                    <a:pt x="3927" y="6691"/>
                  </a:lnTo>
                  <a:lnTo>
                    <a:pt x="3927" y="6691"/>
                  </a:lnTo>
                  <a:lnTo>
                    <a:pt x="1834" y="6822"/>
                  </a:lnTo>
                  <a:lnTo>
                    <a:pt x="1861" y="3425"/>
                  </a:lnTo>
                  <a:lnTo>
                    <a:pt x="200" y="3033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342294" y="2145292"/>
              <a:ext cx="527852" cy="225745"/>
            </a:xfrm>
            <a:custGeom>
              <a:rect b="b" l="l" r="r" t="t"/>
              <a:pathLst>
                <a:path extrusionOk="0" h="4390" w="10265">
                  <a:moveTo>
                    <a:pt x="2668" y="0"/>
                  </a:moveTo>
                  <a:cubicBezTo>
                    <a:pt x="2508" y="0"/>
                    <a:pt x="2352" y="6"/>
                    <a:pt x="2199" y="17"/>
                  </a:cubicBezTo>
                  <a:cubicBezTo>
                    <a:pt x="2199" y="17"/>
                    <a:pt x="0" y="178"/>
                    <a:pt x="2335" y="2878"/>
                  </a:cubicBezTo>
                  <a:cubicBezTo>
                    <a:pt x="3314" y="4009"/>
                    <a:pt x="4927" y="4390"/>
                    <a:pt x="6370" y="4390"/>
                  </a:cubicBezTo>
                  <a:cubicBezTo>
                    <a:pt x="7854" y="4390"/>
                    <a:pt x="9159" y="3988"/>
                    <a:pt x="9410" y="3586"/>
                  </a:cubicBezTo>
                  <a:cubicBezTo>
                    <a:pt x="10264" y="2220"/>
                    <a:pt x="5853" y="0"/>
                    <a:pt x="2668" y="0"/>
                  </a:cubicBezTo>
                  <a:close/>
                </a:path>
              </a:pathLst>
            </a:custGeom>
            <a:solidFill>
              <a:srgbClr val="F8FBFC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290564" y="2516866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4" y="0"/>
                  </a:moveTo>
                  <a:cubicBezTo>
                    <a:pt x="1073" y="0"/>
                    <a:pt x="493" y="295"/>
                    <a:pt x="1" y="1245"/>
                  </a:cubicBezTo>
                  <a:cubicBezTo>
                    <a:pt x="1" y="1245"/>
                    <a:pt x="817" y="675"/>
                    <a:pt x="2155" y="675"/>
                  </a:cubicBezTo>
                  <a:cubicBezTo>
                    <a:pt x="2478" y="675"/>
                    <a:pt x="2832" y="708"/>
                    <a:pt x="3211" y="790"/>
                  </a:cubicBezTo>
                  <a:cubicBezTo>
                    <a:pt x="3211" y="790"/>
                    <a:pt x="2474" y="0"/>
                    <a:pt x="1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612051" y="2516866"/>
              <a:ext cx="165169" cy="64021"/>
            </a:xfrm>
            <a:custGeom>
              <a:rect b="b" l="l" r="r" t="t"/>
              <a:pathLst>
                <a:path extrusionOk="0" h="1245" w="3212">
                  <a:moveTo>
                    <a:pt x="1607" y="0"/>
                  </a:moveTo>
                  <a:cubicBezTo>
                    <a:pt x="738" y="0"/>
                    <a:pt x="0" y="790"/>
                    <a:pt x="0" y="790"/>
                  </a:cubicBezTo>
                  <a:cubicBezTo>
                    <a:pt x="380" y="708"/>
                    <a:pt x="734" y="675"/>
                    <a:pt x="1057" y="675"/>
                  </a:cubicBezTo>
                  <a:cubicBezTo>
                    <a:pt x="2396" y="675"/>
                    <a:pt x="3211" y="1245"/>
                    <a:pt x="3211" y="1245"/>
                  </a:cubicBezTo>
                  <a:cubicBezTo>
                    <a:pt x="2719" y="295"/>
                    <a:pt x="2139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1311544" y="2777060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1363582" y="2777060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336020" y="2777060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6" y="537"/>
                    <a:pt x="149" y="528"/>
                    <a:pt x="165" y="510"/>
                  </a:cubicBezTo>
                  <a:lnTo>
                    <a:pt x="518" y="157"/>
                  </a:lnTo>
                  <a:cubicBezTo>
                    <a:pt x="554" y="121"/>
                    <a:pt x="554" y="64"/>
                    <a:pt x="518" y="28"/>
                  </a:cubicBezTo>
                  <a:cubicBezTo>
                    <a:pt x="500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681418" y="2777060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5" y="528"/>
                    <a:pt x="79" y="537"/>
                    <a:pt x="102" y="537"/>
                  </a:cubicBezTo>
                  <a:cubicBezTo>
                    <a:pt x="125" y="537"/>
                    <a:pt x="148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1733457" y="2777060"/>
              <a:ext cx="28539" cy="27665"/>
            </a:xfrm>
            <a:custGeom>
              <a:rect b="b" l="l" r="r" t="t"/>
              <a:pathLst>
                <a:path extrusionOk="0" h="538" w="555">
                  <a:moveTo>
                    <a:pt x="454" y="1"/>
                  </a:moveTo>
                  <a:cubicBezTo>
                    <a:pt x="431" y="1"/>
                    <a:pt x="408" y="10"/>
                    <a:pt x="390" y="28"/>
                  </a:cubicBezTo>
                  <a:lnTo>
                    <a:pt x="37" y="381"/>
                  </a:lnTo>
                  <a:cubicBezTo>
                    <a:pt x="1" y="417"/>
                    <a:pt x="1" y="474"/>
                    <a:pt x="37" y="510"/>
                  </a:cubicBezTo>
                  <a:cubicBezTo>
                    <a:pt x="54" y="528"/>
                    <a:pt x="79" y="537"/>
                    <a:pt x="102" y="537"/>
                  </a:cubicBezTo>
                  <a:cubicBezTo>
                    <a:pt x="125" y="537"/>
                    <a:pt x="149" y="528"/>
                    <a:pt x="166" y="510"/>
                  </a:cubicBezTo>
                  <a:lnTo>
                    <a:pt x="519" y="157"/>
                  </a:lnTo>
                  <a:cubicBezTo>
                    <a:pt x="554" y="121"/>
                    <a:pt x="554" y="64"/>
                    <a:pt x="519" y="28"/>
                  </a:cubicBezTo>
                  <a:cubicBezTo>
                    <a:pt x="501" y="10"/>
                    <a:pt x="477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1705946" y="2777060"/>
              <a:ext cx="28591" cy="27665"/>
            </a:xfrm>
            <a:custGeom>
              <a:rect b="b" l="l" r="r" t="t"/>
              <a:pathLst>
                <a:path extrusionOk="0" h="538" w="556">
                  <a:moveTo>
                    <a:pt x="454" y="1"/>
                  </a:moveTo>
                  <a:cubicBezTo>
                    <a:pt x="431" y="1"/>
                    <a:pt x="407" y="10"/>
                    <a:pt x="389" y="28"/>
                  </a:cubicBezTo>
                  <a:lnTo>
                    <a:pt x="36" y="381"/>
                  </a:lnTo>
                  <a:cubicBezTo>
                    <a:pt x="1" y="417"/>
                    <a:pt x="1" y="474"/>
                    <a:pt x="36" y="510"/>
                  </a:cubicBezTo>
                  <a:cubicBezTo>
                    <a:pt x="55" y="528"/>
                    <a:pt x="78" y="537"/>
                    <a:pt x="102" y="537"/>
                  </a:cubicBezTo>
                  <a:cubicBezTo>
                    <a:pt x="125" y="537"/>
                    <a:pt x="148" y="528"/>
                    <a:pt x="165" y="510"/>
                  </a:cubicBezTo>
                  <a:lnTo>
                    <a:pt x="519" y="157"/>
                  </a:lnTo>
                  <a:cubicBezTo>
                    <a:pt x="555" y="121"/>
                    <a:pt x="555" y="64"/>
                    <a:pt x="519" y="28"/>
                  </a:cubicBezTo>
                  <a:cubicBezTo>
                    <a:pt x="502" y="10"/>
                    <a:pt x="478" y="1"/>
                    <a:pt x="454" y="1"/>
                  </a:cubicBezTo>
                  <a:close/>
                </a:path>
              </a:pathLst>
            </a:custGeom>
            <a:solidFill>
              <a:srgbClr val="E59D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1082872" y="3323005"/>
              <a:ext cx="546827" cy="566007"/>
            </a:xfrm>
            <a:custGeom>
              <a:rect b="b" l="l" r="r" t="t"/>
              <a:pathLst>
                <a:path extrusionOk="0" h="11007" w="10634">
                  <a:moveTo>
                    <a:pt x="5533" y="1"/>
                  </a:moveTo>
                  <a:lnTo>
                    <a:pt x="0" y="3808"/>
                  </a:lnTo>
                  <a:lnTo>
                    <a:pt x="5111" y="11006"/>
                  </a:lnTo>
                  <a:lnTo>
                    <a:pt x="10633" y="7228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1103081" y="3351698"/>
              <a:ext cx="503118" cy="510934"/>
            </a:xfrm>
            <a:custGeom>
              <a:rect b="b" l="l" r="r" t="t"/>
              <a:pathLst>
                <a:path extrusionOk="0" h="9936" w="9784">
                  <a:moveTo>
                    <a:pt x="4924" y="0"/>
                  </a:moveTo>
                  <a:lnTo>
                    <a:pt x="1" y="3212"/>
                  </a:lnTo>
                  <a:lnTo>
                    <a:pt x="4924" y="9936"/>
                  </a:lnTo>
                  <a:lnTo>
                    <a:pt x="9784" y="6456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364148" y="3635906"/>
              <a:ext cx="238652" cy="162804"/>
            </a:xfrm>
            <a:custGeom>
              <a:rect b="b" l="l" r="r" t="t"/>
              <a:pathLst>
                <a:path extrusionOk="0" h="3166" w="4641">
                  <a:moveTo>
                    <a:pt x="2591" y="1"/>
                  </a:moveTo>
                  <a:lnTo>
                    <a:pt x="741" y="1158"/>
                  </a:lnTo>
                  <a:lnTo>
                    <a:pt x="0" y="2146"/>
                  </a:lnTo>
                  <a:lnTo>
                    <a:pt x="343" y="2612"/>
                  </a:lnTo>
                  <a:lnTo>
                    <a:pt x="2043" y="3165"/>
                  </a:lnTo>
                  <a:lnTo>
                    <a:pt x="4640" y="2299"/>
                  </a:lnTo>
                  <a:lnTo>
                    <a:pt x="4502" y="1509"/>
                  </a:lnTo>
                  <a:lnTo>
                    <a:pt x="1427" y="1555"/>
                  </a:lnTo>
                  <a:lnTo>
                    <a:pt x="3048" y="345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177077" y="3380237"/>
              <a:ext cx="114621" cy="96520"/>
            </a:xfrm>
            <a:custGeom>
              <a:rect b="b" l="l" r="r" t="t"/>
              <a:pathLst>
                <a:path extrusionOk="0" h="1877" w="2229">
                  <a:moveTo>
                    <a:pt x="598" y="1"/>
                  </a:moveTo>
                  <a:cubicBezTo>
                    <a:pt x="512" y="1"/>
                    <a:pt x="439" y="30"/>
                    <a:pt x="397" y="106"/>
                  </a:cubicBezTo>
                  <a:cubicBezTo>
                    <a:pt x="271" y="335"/>
                    <a:pt x="391" y="893"/>
                    <a:pt x="391" y="893"/>
                  </a:cubicBezTo>
                  <a:lnTo>
                    <a:pt x="1" y="1236"/>
                  </a:lnTo>
                  <a:lnTo>
                    <a:pt x="489" y="1877"/>
                  </a:lnTo>
                  <a:lnTo>
                    <a:pt x="2228" y="687"/>
                  </a:lnTo>
                  <a:lnTo>
                    <a:pt x="1778" y="106"/>
                  </a:lnTo>
                  <a:lnTo>
                    <a:pt x="1316" y="321"/>
                  </a:lnTo>
                  <a:cubicBezTo>
                    <a:pt x="1316" y="321"/>
                    <a:pt x="882" y="1"/>
                    <a:pt x="598" y="1"/>
                  </a:cubicBezTo>
                  <a:close/>
                </a:path>
              </a:pathLst>
            </a:custGeom>
            <a:solidFill>
              <a:srgbClr val="6987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1336997" y="3396949"/>
              <a:ext cx="42166" cy="77339"/>
            </a:xfrm>
            <a:custGeom>
              <a:rect b="b" l="l" r="r" t="t"/>
              <a:pathLst>
                <a:path extrusionOk="0" h="1504" w="820">
                  <a:moveTo>
                    <a:pt x="601" y="0"/>
                  </a:moveTo>
                  <a:lnTo>
                    <a:pt x="333" y="1209"/>
                  </a:lnTo>
                  <a:lnTo>
                    <a:pt x="70" y="999"/>
                  </a:lnTo>
                  <a:lnTo>
                    <a:pt x="0" y="1199"/>
                  </a:lnTo>
                  <a:lnTo>
                    <a:pt x="464" y="1504"/>
                  </a:lnTo>
                  <a:lnTo>
                    <a:pt x="820" y="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1388007" y="3472128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2" y="1"/>
                  </a:moveTo>
                  <a:lnTo>
                    <a:pt x="334" y="1210"/>
                  </a:lnTo>
                  <a:lnTo>
                    <a:pt x="72" y="999"/>
                  </a:lnTo>
                  <a:lnTo>
                    <a:pt x="1" y="1200"/>
                  </a:lnTo>
                  <a:lnTo>
                    <a:pt x="466" y="1505"/>
                  </a:lnTo>
                  <a:lnTo>
                    <a:pt x="821" y="8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1441177" y="3541136"/>
              <a:ext cx="42269" cy="77391"/>
            </a:xfrm>
            <a:custGeom>
              <a:rect b="b" l="l" r="r" t="t"/>
              <a:pathLst>
                <a:path extrusionOk="0" h="1505" w="822">
                  <a:moveTo>
                    <a:pt x="604" y="1"/>
                  </a:moveTo>
                  <a:lnTo>
                    <a:pt x="335" y="1210"/>
                  </a:lnTo>
                  <a:lnTo>
                    <a:pt x="73" y="1000"/>
                  </a:lnTo>
                  <a:lnTo>
                    <a:pt x="1" y="1200"/>
                  </a:lnTo>
                  <a:lnTo>
                    <a:pt x="467" y="1504"/>
                  </a:lnTo>
                  <a:lnTo>
                    <a:pt x="822" y="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1504631" y="3610041"/>
              <a:ext cx="42321" cy="77339"/>
            </a:xfrm>
            <a:custGeom>
              <a:rect b="b" l="l" r="r" t="t"/>
              <a:pathLst>
                <a:path extrusionOk="0" h="1504" w="823">
                  <a:moveTo>
                    <a:pt x="604" y="0"/>
                  </a:moveTo>
                  <a:lnTo>
                    <a:pt x="335" y="1209"/>
                  </a:lnTo>
                  <a:lnTo>
                    <a:pt x="73" y="998"/>
                  </a:lnTo>
                  <a:lnTo>
                    <a:pt x="1" y="1199"/>
                  </a:lnTo>
                  <a:lnTo>
                    <a:pt x="465" y="1503"/>
                  </a:lnTo>
                  <a:lnTo>
                    <a:pt x="823" y="6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947274" y="3579857"/>
              <a:ext cx="440382" cy="182807"/>
            </a:xfrm>
            <a:custGeom>
              <a:rect b="b" l="l" r="r" t="t"/>
              <a:pathLst>
                <a:path extrusionOk="0" h="3555" w="8564">
                  <a:moveTo>
                    <a:pt x="1540" y="0"/>
                  </a:moveTo>
                  <a:lnTo>
                    <a:pt x="0" y="2028"/>
                  </a:lnTo>
                  <a:lnTo>
                    <a:pt x="8152" y="3555"/>
                  </a:lnTo>
                  <a:lnTo>
                    <a:pt x="8563" y="2258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606137" y="3153005"/>
              <a:ext cx="174065" cy="368442"/>
            </a:xfrm>
            <a:custGeom>
              <a:rect b="b" l="l" r="r" t="t"/>
              <a:pathLst>
                <a:path extrusionOk="0" h="7165" w="3385">
                  <a:moveTo>
                    <a:pt x="2379" y="1"/>
                  </a:moveTo>
                  <a:lnTo>
                    <a:pt x="3153" y="2952"/>
                  </a:lnTo>
                  <a:lnTo>
                    <a:pt x="1567" y="3582"/>
                  </a:lnTo>
                  <a:lnTo>
                    <a:pt x="2089" y="6939"/>
                  </a:lnTo>
                  <a:lnTo>
                    <a:pt x="1" y="7114"/>
                  </a:lnTo>
                  <a:lnTo>
                    <a:pt x="2677" y="7164"/>
                  </a:lnTo>
                  <a:lnTo>
                    <a:pt x="1969" y="3838"/>
                  </a:lnTo>
                  <a:lnTo>
                    <a:pt x="3384" y="3148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F5E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13"/>
          <p:cNvSpPr txBox="1"/>
          <p:nvPr/>
        </p:nvSpPr>
        <p:spPr>
          <a:xfrm>
            <a:off x="3380200" y="480525"/>
            <a:ext cx="55623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latin typeface="Fira Sans"/>
                <a:ea typeface="Fira Sans"/>
                <a:cs typeface="Fira Sans"/>
                <a:sym typeface="Fira Sans"/>
              </a:rPr>
              <a:t>HOSPITAL MANAGEMENT SYSTEM</a:t>
            </a:r>
            <a:endParaRPr b="1" sz="36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3380200" y="1781075"/>
            <a:ext cx="515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latin typeface="Fira Sans"/>
                <a:ea typeface="Fira Sans"/>
                <a:cs typeface="Fira Sans"/>
                <a:sym typeface="Fira Sans"/>
              </a:rPr>
              <a:t>DAMG 6210  Data Management and Database Design</a:t>
            </a:r>
            <a:endParaRPr b="1" sz="15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/>
          <p:nvPr/>
        </p:nvSpPr>
        <p:spPr>
          <a:xfrm>
            <a:off x="3140089" y="3464165"/>
            <a:ext cx="2881687" cy="965425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3121202" y="3416213"/>
            <a:ext cx="2919516" cy="101294"/>
          </a:xfrm>
          <a:custGeom>
            <a:rect b="b" l="l" r="r" t="t"/>
            <a:pathLst>
              <a:path extrusionOk="0" h="1861" w="53638">
                <a:moveTo>
                  <a:pt x="1" y="0"/>
                </a:moveTo>
                <a:cubicBezTo>
                  <a:pt x="237" y="633"/>
                  <a:pt x="496" y="1252"/>
                  <a:pt x="774" y="1861"/>
                </a:cubicBezTo>
                <a:lnTo>
                  <a:pt x="52864" y="1861"/>
                </a:lnTo>
                <a:cubicBezTo>
                  <a:pt x="53143" y="1252"/>
                  <a:pt x="53401" y="631"/>
                  <a:pt x="5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3163331" y="3517507"/>
            <a:ext cx="2835204" cy="151479"/>
          </a:xfrm>
          <a:custGeom>
            <a:rect b="b" l="l" r="r" t="t"/>
            <a:pathLst>
              <a:path extrusionOk="0" h="2783" w="52089">
                <a:moveTo>
                  <a:pt x="0" y="1"/>
                </a:moveTo>
                <a:cubicBezTo>
                  <a:pt x="439" y="957"/>
                  <a:pt x="929" y="1885"/>
                  <a:pt x="1466" y="2783"/>
                </a:cubicBezTo>
                <a:lnTo>
                  <a:pt x="50624" y="2783"/>
                </a:lnTo>
                <a:cubicBezTo>
                  <a:pt x="51161" y="1885"/>
                  <a:pt x="51650" y="957"/>
                  <a:pt x="52089" y="1"/>
                </a:cubicBezTo>
                <a:close/>
              </a:path>
            </a:pathLst>
          </a:custGeom>
          <a:solidFill>
            <a:srgbClr val="9FB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3080510" y="1027670"/>
            <a:ext cx="3119655" cy="3132174"/>
          </a:xfrm>
          <a:custGeom>
            <a:rect b="b" l="l" r="r" t="t"/>
            <a:pathLst>
              <a:path extrusionOk="0" h="57545" w="57315">
                <a:moveTo>
                  <a:pt x="28657" y="0"/>
                </a:moveTo>
                <a:cubicBezTo>
                  <a:pt x="21056" y="0"/>
                  <a:pt x="13767" y="3032"/>
                  <a:pt x="8393" y="8427"/>
                </a:cubicBezTo>
                <a:cubicBezTo>
                  <a:pt x="3019" y="13823"/>
                  <a:pt x="0" y="21141"/>
                  <a:pt x="0" y="28772"/>
                </a:cubicBezTo>
                <a:cubicBezTo>
                  <a:pt x="0" y="36403"/>
                  <a:pt x="3019" y="43721"/>
                  <a:pt x="8393" y="49117"/>
                </a:cubicBezTo>
                <a:cubicBezTo>
                  <a:pt x="13767" y="54513"/>
                  <a:pt x="21056" y="57544"/>
                  <a:pt x="28657" y="57544"/>
                </a:cubicBezTo>
                <a:cubicBezTo>
                  <a:pt x="36257" y="57544"/>
                  <a:pt x="43546" y="54513"/>
                  <a:pt x="48920" y="49117"/>
                </a:cubicBezTo>
                <a:cubicBezTo>
                  <a:pt x="54295" y="43721"/>
                  <a:pt x="57314" y="36403"/>
                  <a:pt x="57314" y="28772"/>
                </a:cubicBezTo>
                <a:cubicBezTo>
                  <a:pt x="57314" y="21141"/>
                  <a:pt x="54295" y="13823"/>
                  <a:pt x="48920" y="8427"/>
                </a:cubicBezTo>
                <a:cubicBezTo>
                  <a:pt x="43546" y="3032"/>
                  <a:pt x="36257" y="0"/>
                  <a:pt x="28657" y="0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3140089" y="3464165"/>
            <a:ext cx="2881687" cy="965425"/>
          </a:xfrm>
          <a:custGeom>
            <a:rect b="b" l="l" r="r" t="t"/>
            <a:pathLst>
              <a:path extrusionOk="0" h="17737" w="52943">
                <a:moveTo>
                  <a:pt x="1" y="0"/>
                </a:moveTo>
                <a:cubicBezTo>
                  <a:pt x="4312" y="10413"/>
                  <a:pt x="14540" y="17736"/>
                  <a:pt x="26472" y="17736"/>
                </a:cubicBezTo>
                <a:cubicBezTo>
                  <a:pt x="38403" y="17736"/>
                  <a:pt x="48632" y="10414"/>
                  <a:pt x="52943" y="0"/>
                </a:cubicBezTo>
                <a:close/>
              </a:path>
            </a:pathLst>
          </a:custGeom>
          <a:solidFill>
            <a:srgbClr val="707D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3920177" y="1954335"/>
            <a:ext cx="385854" cy="219135"/>
          </a:xfrm>
          <a:custGeom>
            <a:rect b="b" l="l" r="r" t="t"/>
            <a:pathLst>
              <a:path extrusionOk="0" h="4026" w="7089">
                <a:moveTo>
                  <a:pt x="2542" y="1"/>
                </a:moveTo>
                <a:cubicBezTo>
                  <a:pt x="1665" y="1"/>
                  <a:pt x="952" y="710"/>
                  <a:pt x="942" y="1588"/>
                </a:cubicBezTo>
                <a:cubicBezTo>
                  <a:pt x="403" y="1720"/>
                  <a:pt x="1" y="2207"/>
                  <a:pt x="1" y="2789"/>
                </a:cubicBezTo>
                <a:cubicBezTo>
                  <a:pt x="1" y="3472"/>
                  <a:pt x="552" y="4026"/>
                  <a:pt x="1232" y="4026"/>
                </a:cubicBezTo>
                <a:lnTo>
                  <a:pt x="5853" y="4026"/>
                </a:lnTo>
                <a:cubicBezTo>
                  <a:pt x="6534" y="4026"/>
                  <a:pt x="7085" y="3472"/>
                  <a:pt x="7085" y="2789"/>
                </a:cubicBezTo>
                <a:cubicBezTo>
                  <a:pt x="7088" y="2106"/>
                  <a:pt x="6536" y="1553"/>
                  <a:pt x="5854" y="1553"/>
                </a:cubicBezTo>
                <a:cubicBezTo>
                  <a:pt x="5729" y="1553"/>
                  <a:pt x="5608" y="1571"/>
                  <a:pt x="5494" y="1606"/>
                </a:cubicBezTo>
                <a:cubicBezTo>
                  <a:pt x="5352" y="1121"/>
                  <a:pt x="4907" y="767"/>
                  <a:pt x="4378" y="767"/>
                </a:cubicBezTo>
                <a:cubicBezTo>
                  <a:pt x="4228" y="767"/>
                  <a:pt x="4084" y="797"/>
                  <a:pt x="3953" y="849"/>
                </a:cubicBezTo>
                <a:cubicBezTo>
                  <a:pt x="3683" y="346"/>
                  <a:pt x="3152" y="1"/>
                  <a:pt x="2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3822095" y="2104996"/>
            <a:ext cx="251684" cy="142988"/>
          </a:xfrm>
          <a:custGeom>
            <a:rect b="b" l="l" r="r" t="t"/>
            <a:pathLst>
              <a:path extrusionOk="0" h="2627" w="4624">
                <a:moveTo>
                  <a:pt x="1658" y="0"/>
                </a:moveTo>
                <a:cubicBezTo>
                  <a:pt x="1085" y="0"/>
                  <a:pt x="621" y="464"/>
                  <a:pt x="615" y="1037"/>
                </a:cubicBezTo>
                <a:cubicBezTo>
                  <a:pt x="263" y="1122"/>
                  <a:pt x="1" y="1440"/>
                  <a:pt x="1" y="1820"/>
                </a:cubicBezTo>
                <a:cubicBezTo>
                  <a:pt x="1" y="2265"/>
                  <a:pt x="360" y="2627"/>
                  <a:pt x="804" y="2627"/>
                </a:cubicBezTo>
                <a:lnTo>
                  <a:pt x="3818" y="2627"/>
                </a:lnTo>
                <a:cubicBezTo>
                  <a:pt x="4262" y="2627"/>
                  <a:pt x="4621" y="2266"/>
                  <a:pt x="4621" y="1820"/>
                </a:cubicBezTo>
                <a:cubicBezTo>
                  <a:pt x="4623" y="1372"/>
                  <a:pt x="4263" y="1011"/>
                  <a:pt x="3820" y="1011"/>
                </a:cubicBezTo>
                <a:cubicBezTo>
                  <a:pt x="3738" y="1011"/>
                  <a:pt x="3659" y="1024"/>
                  <a:pt x="3585" y="1047"/>
                </a:cubicBezTo>
                <a:cubicBezTo>
                  <a:pt x="3493" y="731"/>
                  <a:pt x="3202" y="500"/>
                  <a:pt x="2856" y="500"/>
                </a:cubicBezTo>
                <a:cubicBezTo>
                  <a:pt x="2758" y="500"/>
                  <a:pt x="2666" y="519"/>
                  <a:pt x="2579" y="553"/>
                </a:cubicBezTo>
                <a:cubicBezTo>
                  <a:pt x="2403" y="225"/>
                  <a:pt x="2057" y="0"/>
                  <a:pt x="1658" y="0"/>
                </a:cubicBezTo>
                <a:close/>
              </a:path>
            </a:pathLst>
          </a:custGeom>
          <a:solidFill>
            <a:srgbClr val="DE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5096025" y="2422268"/>
            <a:ext cx="366532" cy="59111"/>
          </a:xfrm>
          <a:custGeom>
            <a:rect b="b" l="l" r="r" t="t"/>
            <a:pathLst>
              <a:path extrusionOk="0" h="1086" w="6734">
                <a:moveTo>
                  <a:pt x="542" y="1"/>
                </a:moveTo>
                <a:cubicBezTo>
                  <a:pt x="243" y="1"/>
                  <a:pt x="0" y="243"/>
                  <a:pt x="0" y="543"/>
                </a:cubicBezTo>
                <a:cubicBezTo>
                  <a:pt x="0" y="842"/>
                  <a:pt x="243" y="1085"/>
                  <a:pt x="542" y="1085"/>
                </a:cubicBezTo>
                <a:lnTo>
                  <a:pt x="6191" y="1085"/>
                </a:lnTo>
                <a:cubicBezTo>
                  <a:pt x="6491" y="1085"/>
                  <a:pt x="6734" y="842"/>
                  <a:pt x="6734" y="543"/>
                </a:cubicBezTo>
                <a:cubicBezTo>
                  <a:pt x="6734" y="243"/>
                  <a:pt x="6492" y="1"/>
                  <a:pt x="61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5154591" y="2375350"/>
            <a:ext cx="235519" cy="46973"/>
          </a:xfrm>
          <a:custGeom>
            <a:rect b="b" l="l" r="r" t="t"/>
            <a:pathLst>
              <a:path extrusionOk="0" h="863" w="4327">
                <a:moveTo>
                  <a:pt x="169" y="0"/>
                </a:moveTo>
                <a:cubicBezTo>
                  <a:pt x="76" y="0"/>
                  <a:pt x="3" y="76"/>
                  <a:pt x="3" y="168"/>
                </a:cubicBezTo>
                <a:cubicBezTo>
                  <a:pt x="0" y="679"/>
                  <a:pt x="486" y="863"/>
                  <a:pt x="942" y="863"/>
                </a:cubicBezTo>
                <a:lnTo>
                  <a:pt x="4159" y="863"/>
                </a:lnTo>
                <a:cubicBezTo>
                  <a:pt x="4252" y="863"/>
                  <a:pt x="4327" y="787"/>
                  <a:pt x="4327" y="695"/>
                </a:cubicBezTo>
                <a:cubicBezTo>
                  <a:pt x="4327" y="601"/>
                  <a:pt x="4251" y="527"/>
                  <a:pt x="4159" y="527"/>
                </a:cubicBezTo>
                <a:lnTo>
                  <a:pt x="942" y="527"/>
                </a:lnTo>
                <a:cubicBezTo>
                  <a:pt x="716" y="527"/>
                  <a:pt x="337" y="480"/>
                  <a:pt x="337" y="168"/>
                </a:cubicBezTo>
                <a:cubicBezTo>
                  <a:pt x="337" y="74"/>
                  <a:pt x="261" y="0"/>
                  <a:pt x="169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5233841" y="2368981"/>
            <a:ext cx="33148" cy="44905"/>
          </a:xfrm>
          <a:custGeom>
            <a:rect b="b" l="l" r="r" t="t"/>
            <a:pathLst>
              <a:path extrusionOk="0" h="825" w="609">
                <a:moveTo>
                  <a:pt x="0" y="0"/>
                </a:moveTo>
                <a:lnTo>
                  <a:pt x="296" y="824"/>
                </a:lnTo>
                <a:lnTo>
                  <a:pt x="608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4"/>
          <p:cNvSpPr/>
          <p:nvPr/>
        </p:nvSpPr>
        <p:spPr>
          <a:xfrm>
            <a:off x="5301824" y="2368981"/>
            <a:ext cx="33148" cy="44905"/>
          </a:xfrm>
          <a:custGeom>
            <a:rect b="b" l="l" r="r" t="t"/>
            <a:pathLst>
              <a:path extrusionOk="0" h="825" w="609">
                <a:moveTo>
                  <a:pt x="1" y="0"/>
                </a:moveTo>
                <a:lnTo>
                  <a:pt x="296" y="824"/>
                </a:lnTo>
                <a:lnTo>
                  <a:pt x="609" y="824"/>
                </a:lnTo>
                <a:lnTo>
                  <a:pt x="313" y="0"/>
                </a:ln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4"/>
          <p:cNvSpPr/>
          <p:nvPr/>
        </p:nvSpPr>
        <p:spPr>
          <a:xfrm>
            <a:off x="5189100" y="2224960"/>
            <a:ext cx="269592" cy="10886"/>
          </a:xfrm>
          <a:custGeom>
            <a:rect b="b" l="l" r="r" t="t"/>
            <a:pathLst>
              <a:path extrusionOk="0" h="200" w="4953">
                <a:moveTo>
                  <a:pt x="100" y="0"/>
                </a:moveTo>
                <a:cubicBezTo>
                  <a:pt x="45" y="1"/>
                  <a:pt x="1" y="46"/>
                  <a:pt x="1" y="101"/>
                </a:cubicBezTo>
                <a:cubicBezTo>
                  <a:pt x="1" y="155"/>
                  <a:pt x="46" y="200"/>
                  <a:pt x="101" y="200"/>
                </a:cubicBezTo>
                <a:lnTo>
                  <a:pt x="4853" y="200"/>
                </a:lnTo>
                <a:cubicBezTo>
                  <a:pt x="4907" y="200"/>
                  <a:pt x="4952" y="155"/>
                  <a:pt x="4952" y="101"/>
                </a:cubicBezTo>
                <a:cubicBezTo>
                  <a:pt x="4952" y="45"/>
                  <a:pt x="4907" y="0"/>
                  <a:pt x="4853" y="0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4"/>
          <p:cNvSpPr/>
          <p:nvPr/>
        </p:nvSpPr>
        <p:spPr>
          <a:xfrm>
            <a:off x="5318316" y="2216088"/>
            <a:ext cx="10940" cy="62377"/>
          </a:xfrm>
          <a:custGeom>
            <a:rect b="b" l="l" r="r" t="t"/>
            <a:pathLst>
              <a:path extrusionOk="0" h="1146" w="201">
                <a:moveTo>
                  <a:pt x="101" y="1"/>
                </a:moveTo>
                <a:cubicBezTo>
                  <a:pt x="46" y="1"/>
                  <a:pt x="1" y="46"/>
                  <a:pt x="1" y="101"/>
                </a:cubicBezTo>
                <a:lnTo>
                  <a:pt x="1" y="1046"/>
                </a:lnTo>
                <a:cubicBezTo>
                  <a:pt x="1" y="1101"/>
                  <a:pt x="46" y="1146"/>
                  <a:pt x="101" y="1146"/>
                </a:cubicBezTo>
                <a:cubicBezTo>
                  <a:pt x="156" y="1146"/>
                  <a:pt x="200" y="1101"/>
                  <a:pt x="200" y="1046"/>
                </a:cubicBezTo>
                <a:lnTo>
                  <a:pt x="200" y="101"/>
                </a:lnTo>
                <a:cubicBezTo>
                  <a:pt x="200" y="46"/>
                  <a:pt x="156" y="1"/>
                  <a:pt x="101" y="1"/>
                </a:cubicBezTo>
                <a:close/>
              </a:path>
            </a:pathLst>
          </a:custGeom>
          <a:solidFill>
            <a:srgbClr val="8A8A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5323813" y="2245045"/>
            <a:ext cx="54" cy="54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>
            <a:off x="5288488" y="2245045"/>
            <a:ext cx="70705" cy="23187"/>
          </a:xfrm>
          <a:custGeom>
            <a:rect b="b" l="l" r="r" t="t"/>
            <a:pathLst>
              <a:path extrusionOk="0" h="426" w="1299">
                <a:moveTo>
                  <a:pt x="359" y="1"/>
                </a:moveTo>
                <a:cubicBezTo>
                  <a:pt x="269" y="1"/>
                  <a:pt x="88" y="220"/>
                  <a:pt x="0" y="425"/>
                </a:cubicBezTo>
                <a:lnTo>
                  <a:pt x="1299" y="425"/>
                </a:lnTo>
                <a:cubicBezTo>
                  <a:pt x="1212" y="219"/>
                  <a:pt x="1031" y="1"/>
                  <a:pt x="941" y="1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>
            <a:off x="5481769" y="2221259"/>
            <a:ext cx="89428" cy="50021"/>
          </a:xfrm>
          <a:custGeom>
            <a:rect b="b" l="l" r="r" t="t"/>
            <a:pathLst>
              <a:path extrusionOk="0" h="919" w="1643">
                <a:moveTo>
                  <a:pt x="977" y="1"/>
                </a:moveTo>
                <a:cubicBezTo>
                  <a:pt x="963" y="1"/>
                  <a:pt x="950" y="6"/>
                  <a:pt x="940" y="15"/>
                </a:cubicBezTo>
                <a:lnTo>
                  <a:pt x="24" y="820"/>
                </a:lnTo>
                <a:cubicBezTo>
                  <a:pt x="6" y="836"/>
                  <a:pt x="1" y="860"/>
                  <a:pt x="9" y="882"/>
                </a:cubicBezTo>
                <a:cubicBezTo>
                  <a:pt x="15" y="904"/>
                  <a:pt x="35" y="919"/>
                  <a:pt x="60" y="919"/>
                </a:cubicBezTo>
                <a:lnTo>
                  <a:pt x="1048" y="919"/>
                </a:lnTo>
                <a:cubicBezTo>
                  <a:pt x="1069" y="919"/>
                  <a:pt x="1089" y="907"/>
                  <a:pt x="1099" y="888"/>
                </a:cubicBezTo>
                <a:lnTo>
                  <a:pt x="1635" y="83"/>
                </a:lnTo>
                <a:cubicBezTo>
                  <a:pt x="1643" y="64"/>
                  <a:pt x="1642" y="44"/>
                  <a:pt x="1632" y="27"/>
                </a:cubicBezTo>
                <a:cubicBezTo>
                  <a:pt x="1621" y="11"/>
                  <a:pt x="1604" y="1"/>
                  <a:pt x="15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>
            <a:off x="5491239" y="2279553"/>
            <a:ext cx="65425" cy="44796"/>
          </a:xfrm>
          <a:custGeom>
            <a:rect b="b" l="l" r="r" t="t"/>
            <a:pathLst>
              <a:path extrusionOk="0" h="823" w="1202">
                <a:moveTo>
                  <a:pt x="62" y="0"/>
                </a:moveTo>
                <a:cubicBezTo>
                  <a:pt x="40" y="0"/>
                  <a:pt x="19" y="14"/>
                  <a:pt x="10" y="35"/>
                </a:cubicBezTo>
                <a:cubicBezTo>
                  <a:pt x="1" y="55"/>
                  <a:pt x="6" y="80"/>
                  <a:pt x="23" y="96"/>
                </a:cubicBezTo>
                <a:lnTo>
                  <a:pt x="745" y="807"/>
                </a:lnTo>
                <a:cubicBezTo>
                  <a:pt x="755" y="818"/>
                  <a:pt x="768" y="823"/>
                  <a:pt x="783" y="823"/>
                </a:cubicBezTo>
                <a:lnTo>
                  <a:pt x="1144" y="823"/>
                </a:lnTo>
                <a:cubicBezTo>
                  <a:pt x="1164" y="823"/>
                  <a:pt x="1181" y="813"/>
                  <a:pt x="1192" y="794"/>
                </a:cubicBezTo>
                <a:cubicBezTo>
                  <a:pt x="1202" y="777"/>
                  <a:pt x="1202" y="756"/>
                  <a:pt x="1192" y="738"/>
                </a:cubicBezTo>
                <a:lnTo>
                  <a:pt x="770" y="27"/>
                </a:lnTo>
                <a:cubicBezTo>
                  <a:pt x="760" y="10"/>
                  <a:pt x="741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5163463" y="2261047"/>
            <a:ext cx="398754" cy="120508"/>
          </a:xfrm>
          <a:custGeom>
            <a:rect b="b" l="l" r="r" t="t"/>
            <a:pathLst>
              <a:path extrusionOk="0" h="2214" w="7326">
                <a:moveTo>
                  <a:pt x="2261" y="0"/>
                </a:moveTo>
                <a:cubicBezTo>
                  <a:pt x="861" y="0"/>
                  <a:pt x="0" y="796"/>
                  <a:pt x="0" y="1368"/>
                </a:cubicBezTo>
                <a:cubicBezTo>
                  <a:pt x="0" y="1889"/>
                  <a:pt x="476" y="2214"/>
                  <a:pt x="1241" y="2214"/>
                </a:cubicBezTo>
                <a:lnTo>
                  <a:pt x="3574" y="2214"/>
                </a:lnTo>
                <a:cubicBezTo>
                  <a:pt x="3590" y="2214"/>
                  <a:pt x="3605" y="2207"/>
                  <a:pt x="3615" y="2196"/>
                </a:cubicBezTo>
                <a:lnTo>
                  <a:pt x="4608" y="1102"/>
                </a:lnTo>
                <a:lnTo>
                  <a:pt x="7162" y="431"/>
                </a:lnTo>
                <a:cubicBezTo>
                  <a:pt x="7180" y="426"/>
                  <a:pt x="7194" y="413"/>
                  <a:pt x="7200" y="396"/>
                </a:cubicBezTo>
                <a:lnTo>
                  <a:pt x="7318" y="75"/>
                </a:lnTo>
                <a:cubicBezTo>
                  <a:pt x="7325" y="59"/>
                  <a:pt x="7322" y="39"/>
                  <a:pt x="7312" y="24"/>
                </a:cubicBezTo>
                <a:cubicBezTo>
                  <a:pt x="7302" y="9"/>
                  <a:pt x="7284" y="0"/>
                  <a:pt x="72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>
            <a:off x="5177615" y="2275362"/>
            <a:ext cx="106955" cy="69670"/>
          </a:xfrm>
          <a:custGeom>
            <a:rect b="b" l="l" r="r" t="t"/>
            <a:pathLst>
              <a:path extrusionOk="0" h="1280" w="1965">
                <a:moveTo>
                  <a:pt x="1908" y="0"/>
                </a:moveTo>
                <a:cubicBezTo>
                  <a:pt x="1046" y="0"/>
                  <a:pt x="574" y="328"/>
                  <a:pt x="330" y="603"/>
                </a:cubicBezTo>
                <a:cubicBezTo>
                  <a:pt x="63" y="902"/>
                  <a:pt x="5" y="1201"/>
                  <a:pt x="2" y="1213"/>
                </a:cubicBezTo>
                <a:cubicBezTo>
                  <a:pt x="0" y="1229"/>
                  <a:pt x="4" y="1247"/>
                  <a:pt x="14" y="1259"/>
                </a:cubicBezTo>
                <a:cubicBezTo>
                  <a:pt x="26" y="1272"/>
                  <a:pt x="42" y="1279"/>
                  <a:pt x="58" y="1279"/>
                </a:cubicBezTo>
                <a:lnTo>
                  <a:pt x="1117" y="1279"/>
                </a:lnTo>
                <a:cubicBezTo>
                  <a:pt x="1126" y="1279"/>
                  <a:pt x="1132" y="1278"/>
                  <a:pt x="1140" y="1275"/>
                </a:cubicBezTo>
                <a:lnTo>
                  <a:pt x="1930" y="952"/>
                </a:lnTo>
                <a:cubicBezTo>
                  <a:pt x="1950" y="943"/>
                  <a:pt x="1965" y="922"/>
                  <a:pt x="1965" y="900"/>
                </a:cubicBezTo>
                <a:lnTo>
                  <a:pt x="1965" y="57"/>
                </a:lnTo>
                <a:cubicBezTo>
                  <a:pt x="1965" y="26"/>
                  <a:pt x="1939" y="0"/>
                  <a:pt x="1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>
            <a:off x="5318860" y="2295447"/>
            <a:ext cx="51708" cy="51708"/>
          </a:xfrm>
          <a:custGeom>
            <a:rect b="b" l="l" r="r" t="t"/>
            <a:pathLst>
              <a:path extrusionOk="0" h="950" w="950">
                <a:moveTo>
                  <a:pt x="312" y="1"/>
                </a:moveTo>
                <a:lnTo>
                  <a:pt x="312" y="312"/>
                </a:lnTo>
                <a:lnTo>
                  <a:pt x="1" y="312"/>
                </a:lnTo>
                <a:lnTo>
                  <a:pt x="1" y="638"/>
                </a:lnTo>
                <a:lnTo>
                  <a:pt x="312" y="638"/>
                </a:lnTo>
                <a:lnTo>
                  <a:pt x="312" y="949"/>
                </a:lnTo>
                <a:lnTo>
                  <a:pt x="638" y="949"/>
                </a:lnTo>
                <a:lnTo>
                  <a:pt x="638" y="638"/>
                </a:lnTo>
                <a:lnTo>
                  <a:pt x="949" y="638"/>
                </a:lnTo>
                <a:lnTo>
                  <a:pt x="949" y="312"/>
                </a:lnTo>
                <a:lnTo>
                  <a:pt x="638" y="312"/>
                </a:lnTo>
                <a:lnTo>
                  <a:pt x="6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>
            <a:off x="3397433" y="3287595"/>
            <a:ext cx="9144" cy="150934"/>
          </a:xfrm>
          <a:custGeom>
            <a:rect b="b" l="l" r="r" t="t"/>
            <a:pathLst>
              <a:path extrusionOk="0" h="2773" w="168">
                <a:moveTo>
                  <a:pt x="84" y="1"/>
                </a:moveTo>
                <a:cubicBezTo>
                  <a:pt x="38" y="1"/>
                  <a:pt x="1" y="37"/>
                  <a:pt x="1" y="81"/>
                </a:cubicBezTo>
                <a:lnTo>
                  <a:pt x="1" y="2694"/>
                </a:lnTo>
                <a:cubicBezTo>
                  <a:pt x="1" y="2737"/>
                  <a:pt x="38" y="2773"/>
                  <a:pt x="84" y="2773"/>
                </a:cubicBezTo>
                <a:cubicBezTo>
                  <a:pt x="130" y="2773"/>
                  <a:pt x="168" y="2737"/>
                  <a:pt x="168" y="2694"/>
                </a:cubicBezTo>
                <a:lnTo>
                  <a:pt x="168" y="81"/>
                </a:lnTo>
                <a:cubicBezTo>
                  <a:pt x="168" y="37"/>
                  <a:pt x="130" y="1"/>
                  <a:pt x="84" y="1"/>
                </a:cubicBezTo>
                <a:close/>
              </a:path>
            </a:pathLst>
          </a:custGeom>
          <a:solidFill>
            <a:srgbClr val="9C5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3121202" y="3416213"/>
            <a:ext cx="2919571" cy="33801"/>
          </a:xfrm>
          <a:custGeom>
            <a:rect b="b" l="l" r="r" t="t"/>
            <a:pathLst>
              <a:path extrusionOk="0" h="621" w="53639">
                <a:moveTo>
                  <a:pt x="1" y="0"/>
                </a:moveTo>
                <a:cubicBezTo>
                  <a:pt x="79" y="209"/>
                  <a:pt x="159" y="415"/>
                  <a:pt x="242" y="620"/>
                </a:cubicBezTo>
                <a:lnTo>
                  <a:pt x="53397" y="620"/>
                </a:lnTo>
                <a:cubicBezTo>
                  <a:pt x="53481" y="415"/>
                  <a:pt x="53560" y="209"/>
                  <a:pt x="5363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4158417" y="2379759"/>
            <a:ext cx="845516" cy="1036565"/>
          </a:xfrm>
          <a:custGeom>
            <a:rect b="b" l="l" r="r" t="t"/>
            <a:pathLst>
              <a:path extrusionOk="0" h="19044" w="15534">
                <a:moveTo>
                  <a:pt x="1" y="1"/>
                </a:moveTo>
                <a:lnTo>
                  <a:pt x="1" y="19043"/>
                </a:lnTo>
                <a:lnTo>
                  <a:pt x="15534" y="19043"/>
                </a:lnTo>
                <a:lnTo>
                  <a:pt x="1553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4119064" y="2307095"/>
            <a:ext cx="924167" cy="72664"/>
          </a:xfrm>
          <a:custGeom>
            <a:rect b="b" l="l" r="r" t="t"/>
            <a:pathLst>
              <a:path extrusionOk="0" h="1335" w="16979">
                <a:moveTo>
                  <a:pt x="0" y="1"/>
                </a:moveTo>
                <a:lnTo>
                  <a:pt x="0" y="1335"/>
                </a:lnTo>
                <a:lnTo>
                  <a:pt x="16978" y="1335"/>
                </a:lnTo>
                <a:lnTo>
                  <a:pt x="1697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4139965" y="2379759"/>
            <a:ext cx="882474" cy="29066"/>
          </a:xfrm>
          <a:custGeom>
            <a:rect b="b" l="l" r="r" t="t"/>
            <a:pathLst>
              <a:path extrusionOk="0" h="534" w="16213">
                <a:moveTo>
                  <a:pt x="0" y="1"/>
                </a:moveTo>
                <a:lnTo>
                  <a:pt x="0" y="534"/>
                </a:lnTo>
                <a:lnTo>
                  <a:pt x="16212" y="534"/>
                </a:lnTo>
                <a:lnTo>
                  <a:pt x="162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4158417" y="2990244"/>
            <a:ext cx="845516" cy="76910"/>
          </a:xfrm>
          <a:custGeom>
            <a:rect b="b" l="l" r="r" t="t"/>
            <a:pathLst>
              <a:path extrusionOk="0" h="1413" w="15534">
                <a:moveTo>
                  <a:pt x="1" y="0"/>
                </a:moveTo>
                <a:lnTo>
                  <a:pt x="1" y="1412"/>
                </a:lnTo>
                <a:lnTo>
                  <a:pt x="15534" y="1412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4158417" y="2971738"/>
            <a:ext cx="845516" cy="18561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0"/>
                </a:lnTo>
                <a:lnTo>
                  <a:pt x="15534" y="340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4251818" y="3153316"/>
            <a:ext cx="658766" cy="47354"/>
          </a:xfrm>
          <a:custGeom>
            <a:rect b="b" l="l" r="r" t="t"/>
            <a:pathLst>
              <a:path extrusionOk="0" h="870" w="12103">
                <a:moveTo>
                  <a:pt x="1" y="1"/>
                </a:moveTo>
                <a:lnTo>
                  <a:pt x="1" y="870"/>
                </a:lnTo>
                <a:lnTo>
                  <a:pt x="12103" y="870"/>
                </a:lnTo>
                <a:lnTo>
                  <a:pt x="12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"/>
          <p:cNvSpPr/>
          <p:nvPr/>
        </p:nvSpPr>
        <p:spPr>
          <a:xfrm>
            <a:off x="4156457" y="3067099"/>
            <a:ext cx="845516" cy="18561"/>
          </a:xfrm>
          <a:custGeom>
            <a:rect b="b" l="l" r="r" t="t"/>
            <a:pathLst>
              <a:path extrusionOk="0" h="341" w="15534">
                <a:moveTo>
                  <a:pt x="1" y="0"/>
                </a:moveTo>
                <a:lnTo>
                  <a:pt x="1" y="341"/>
                </a:lnTo>
                <a:lnTo>
                  <a:pt x="15534" y="341"/>
                </a:lnTo>
                <a:lnTo>
                  <a:pt x="15534" y="0"/>
                </a:lnTo>
                <a:close/>
              </a:path>
            </a:pathLst>
          </a:custGeom>
          <a:solidFill>
            <a:srgbClr val="249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"/>
          <p:cNvSpPr/>
          <p:nvPr/>
        </p:nvSpPr>
        <p:spPr>
          <a:xfrm>
            <a:off x="4347070" y="2179076"/>
            <a:ext cx="468152" cy="974297"/>
          </a:xfrm>
          <a:custGeom>
            <a:rect b="b" l="l" r="r" t="t"/>
            <a:pathLst>
              <a:path extrusionOk="0" h="17900" w="8601">
                <a:moveTo>
                  <a:pt x="0" y="0"/>
                </a:moveTo>
                <a:lnTo>
                  <a:pt x="0" y="17900"/>
                </a:lnTo>
                <a:lnTo>
                  <a:pt x="8600" y="17900"/>
                </a:lnTo>
                <a:lnTo>
                  <a:pt x="8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>
            <a:off x="4486465" y="2079251"/>
            <a:ext cx="189525" cy="189525"/>
          </a:xfrm>
          <a:custGeom>
            <a:rect b="b" l="l" r="r" t="t"/>
            <a:pathLst>
              <a:path extrusionOk="0" h="3482" w="3482">
                <a:moveTo>
                  <a:pt x="1743" y="1"/>
                </a:moveTo>
                <a:cubicBezTo>
                  <a:pt x="1742" y="1"/>
                  <a:pt x="1741" y="1"/>
                  <a:pt x="1741" y="1"/>
                </a:cubicBezTo>
                <a:cubicBezTo>
                  <a:pt x="779" y="1"/>
                  <a:pt x="0" y="779"/>
                  <a:pt x="0" y="1741"/>
                </a:cubicBezTo>
                <a:cubicBezTo>
                  <a:pt x="0" y="2703"/>
                  <a:pt x="779" y="3482"/>
                  <a:pt x="1741" y="3482"/>
                </a:cubicBezTo>
                <a:cubicBezTo>
                  <a:pt x="2703" y="3482"/>
                  <a:pt x="3481" y="2703"/>
                  <a:pt x="3481" y="1741"/>
                </a:cubicBezTo>
                <a:cubicBezTo>
                  <a:pt x="3481" y="780"/>
                  <a:pt x="2703" y="1"/>
                  <a:pt x="1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>
            <a:off x="4502957" y="2095743"/>
            <a:ext cx="156541" cy="156541"/>
          </a:xfrm>
          <a:custGeom>
            <a:rect b="b" l="l" r="r" t="t"/>
            <a:pathLst>
              <a:path extrusionOk="0" h="2876" w="2876">
                <a:moveTo>
                  <a:pt x="1438" y="1"/>
                </a:moveTo>
                <a:cubicBezTo>
                  <a:pt x="644" y="1"/>
                  <a:pt x="0" y="644"/>
                  <a:pt x="0" y="1438"/>
                </a:cubicBezTo>
                <a:cubicBezTo>
                  <a:pt x="0" y="2232"/>
                  <a:pt x="644" y="2876"/>
                  <a:pt x="1438" y="2876"/>
                </a:cubicBezTo>
                <a:cubicBezTo>
                  <a:pt x="2232" y="2876"/>
                  <a:pt x="2875" y="2232"/>
                  <a:pt x="2875" y="1438"/>
                </a:cubicBezTo>
                <a:cubicBezTo>
                  <a:pt x="2875" y="644"/>
                  <a:pt x="2232" y="1"/>
                  <a:pt x="14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4534744" y="2127530"/>
            <a:ext cx="92912" cy="92858"/>
          </a:xfrm>
          <a:custGeom>
            <a:rect b="b" l="l" r="r" t="t"/>
            <a:pathLst>
              <a:path extrusionOk="0" h="1706" w="1707">
                <a:moveTo>
                  <a:pt x="560" y="1"/>
                </a:moveTo>
                <a:lnTo>
                  <a:pt x="560" y="561"/>
                </a:lnTo>
                <a:lnTo>
                  <a:pt x="0" y="561"/>
                </a:lnTo>
                <a:lnTo>
                  <a:pt x="0" y="1147"/>
                </a:lnTo>
                <a:lnTo>
                  <a:pt x="560" y="1147"/>
                </a:lnTo>
                <a:lnTo>
                  <a:pt x="560" y="1705"/>
                </a:lnTo>
                <a:lnTo>
                  <a:pt x="1146" y="1705"/>
                </a:lnTo>
                <a:lnTo>
                  <a:pt x="1146" y="1147"/>
                </a:lnTo>
                <a:lnTo>
                  <a:pt x="1706" y="1147"/>
                </a:lnTo>
                <a:lnTo>
                  <a:pt x="1706" y="561"/>
                </a:lnTo>
                <a:lnTo>
                  <a:pt x="1146" y="561"/>
                </a:lnTo>
                <a:lnTo>
                  <a:pt x="1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"/>
          <p:cNvSpPr/>
          <p:nvPr/>
        </p:nvSpPr>
        <p:spPr>
          <a:xfrm>
            <a:off x="4393934" y="2306877"/>
            <a:ext cx="42347" cy="72718"/>
          </a:xfrm>
          <a:custGeom>
            <a:rect b="b" l="l" r="r" t="t"/>
            <a:pathLst>
              <a:path extrusionOk="0" h="1336" w="778">
                <a:moveTo>
                  <a:pt x="1" y="1"/>
                </a:moveTo>
                <a:lnTo>
                  <a:pt x="1" y="1336"/>
                </a:lnTo>
                <a:lnTo>
                  <a:pt x="271" y="1336"/>
                </a:lnTo>
                <a:lnTo>
                  <a:pt x="271" y="742"/>
                </a:lnTo>
                <a:lnTo>
                  <a:pt x="507" y="742"/>
                </a:lnTo>
                <a:lnTo>
                  <a:pt x="507" y="1336"/>
                </a:lnTo>
                <a:lnTo>
                  <a:pt x="777" y="1336"/>
                </a:lnTo>
                <a:lnTo>
                  <a:pt x="777" y="1"/>
                </a:lnTo>
                <a:lnTo>
                  <a:pt x="507" y="1"/>
                </a:lnTo>
                <a:lnTo>
                  <a:pt x="507" y="548"/>
                </a:lnTo>
                <a:lnTo>
                  <a:pt x="271" y="548"/>
                </a:lnTo>
                <a:lnTo>
                  <a:pt x="2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4450596" y="2305952"/>
            <a:ext cx="43000" cy="74678"/>
          </a:xfrm>
          <a:custGeom>
            <a:rect b="b" l="l" r="r" t="t"/>
            <a:pathLst>
              <a:path extrusionOk="0" h="1372" w="790">
                <a:moveTo>
                  <a:pt x="394" y="195"/>
                </a:moveTo>
                <a:cubicBezTo>
                  <a:pt x="415" y="195"/>
                  <a:pt x="431" y="198"/>
                  <a:pt x="446" y="205"/>
                </a:cubicBezTo>
                <a:cubicBezTo>
                  <a:pt x="461" y="211"/>
                  <a:pt x="472" y="218"/>
                  <a:pt x="481" y="228"/>
                </a:cubicBezTo>
                <a:cubicBezTo>
                  <a:pt x="488" y="239"/>
                  <a:pt x="496" y="252"/>
                  <a:pt x="501" y="268"/>
                </a:cubicBezTo>
                <a:cubicBezTo>
                  <a:pt x="506" y="286"/>
                  <a:pt x="508" y="300"/>
                  <a:pt x="509" y="315"/>
                </a:cubicBezTo>
                <a:cubicBezTo>
                  <a:pt x="511" y="331"/>
                  <a:pt x="512" y="349"/>
                  <a:pt x="512" y="371"/>
                </a:cubicBezTo>
                <a:lnTo>
                  <a:pt x="512" y="996"/>
                </a:lnTo>
                <a:cubicBezTo>
                  <a:pt x="512" y="1018"/>
                  <a:pt x="511" y="1036"/>
                  <a:pt x="509" y="1051"/>
                </a:cubicBezTo>
                <a:cubicBezTo>
                  <a:pt x="508" y="1066"/>
                  <a:pt x="506" y="1083"/>
                  <a:pt x="501" y="1100"/>
                </a:cubicBezTo>
                <a:cubicBezTo>
                  <a:pt x="497" y="1116"/>
                  <a:pt x="488" y="1130"/>
                  <a:pt x="481" y="1140"/>
                </a:cubicBezTo>
                <a:cubicBezTo>
                  <a:pt x="473" y="1150"/>
                  <a:pt x="462" y="1158"/>
                  <a:pt x="446" y="1166"/>
                </a:cubicBezTo>
                <a:cubicBezTo>
                  <a:pt x="432" y="1172"/>
                  <a:pt x="415" y="1176"/>
                  <a:pt x="394" y="1176"/>
                </a:cubicBezTo>
                <a:cubicBezTo>
                  <a:pt x="374" y="1176"/>
                  <a:pt x="355" y="1172"/>
                  <a:pt x="342" y="1166"/>
                </a:cubicBezTo>
                <a:cubicBezTo>
                  <a:pt x="328" y="1157"/>
                  <a:pt x="317" y="1150"/>
                  <a:pt x="308" y="1140"/>
                </a:cubicBezTo>
                <a:cubicBezTo>
                  <a:pt x="301" y="1131"/>
                  <a:pt x="295" y="1116"/>
                  <a:pt x="290" y="1100"/>
                </a:cubicBezTo>
                <a:cubicBezTo>
                  <a:pt x="285" y="1082"/>
                  <a:pt x="282" y="1066"/>
                  <a:pt x="281" y="1051"/>
                </a:cubicBezTo>
                <a:cubicBezTo>
                  <a:pt x="280" y="1036"/>
                  <a:pt x="278" y="1018"/>
                  <a:pt x="278" y="996"/>
                </a:cubicBezTo>
                <a:lnTo>
                  <a:pt x="278" y="371"/>
                </a:lnTo>
                <a:cubicBezTo>
                  <a:pt x="278" y="349"/>
                  <a:pt x="280" y="331"/>
                  <a:pt x="281" y="315"/>
                </a:cubicBezTo>
                <a:cubicBezTo>
                  <a:pt x="282" y="300"/>
                  <a:pt x="285" y="286"/>
                  <a:pt x="290" y="268"/>
                </a:cubicBezTo>
                <a:cubicBezTo>
                  <a:pt x="295" y="252"/>
                  <a:pt x="301" y="239"/>
                  <a:pt x="308" y="228"/>
                </a:cubicBezTo>
                <a:cubicBezTo>
                  <a:pt x="317" y="219"/>
                  <a:pt x="328" y="211"/>
                  <a:pt x="342" y="205"/>
                </a:cubicBezTo>
                <a:cubicBezTo>
                  <a:pt x="355" y="198"/>
                  <a:pt x="374" y="195"/>
                  <a:pt x="394" y="195"/>
                </a:cubicBezTo>
                <a:close/>
                <a:moveTo>
                  <a:pt x="394" y="0"/>
                </a:moveTo>
                <a:cubicBezTo>
                  <a:pt x="322" y="0"/>
                  <a:pt x="260" y="10"/>
                  <a:pt x="209" y="30"/>
                </a:cubicBezTo>
                <a:cubicBezTo>
                  <a:pt x="158" y="48"/>
                  <a:pt x="118" y="77"/>
                  <a:pt x="87" y="115"/>
                </a:cubicBezTo>
                <a:cubicBezTo>
                  <a:pt x="57" y="154"/>
                  <a:pt x="35" y="198"/>
                  <a:pt x="21" y="251"/>
                </a:cubicBezTo>
                <a:cubicBezTo>
                  <a:pt x="7" y="303"/>
                  <a:pt x="0" y="364"/>
                  <a:pt x="0" y="436"/>
                </a:cubicBezTo>
                <a:lnTo>
                  <a:pt x="0" y="930"/>
                </a:lnTo>
                <a:cubicBezTo>
                  <a:pt x="0" y="1002"/>
                  <a:pt x="7" y="1064"/>
                  <a:pt x="21" y="1116"/>
                </a:cubicBezTo>
                <a:cubicBezTo>
                  <a:pt x="35" y="1169"/>
                  <a:pt x="57" y="1215"/>
                  <a:pt x="87" y="1254"/>
                </a:cubicBezTo>
                <a:cubicBezTo>
                  <a:pt x="117" y="1293"/>
                  <a:pt x="158" y="1322"/>
                  <a:pt x="209" y="1342"/>
                </a:cubicBezTo>
                <a:cubicBezTo>
                  <a:pt x="260" y="1361"/>
                  <a:pt x="322" y="1371"/>
                  <a:pt x="394" y="1371"/>
                </a:cubicBezTo>
                <a:cubicBezTo>
                  <a:pt x="534" y="1371"/>
                  <a:pt x="636" y="1332"/>
                  <a:pt x="697" y="1259"/>
                </a:cubicBezTo>
                <a:cubicBezTo>
                  <a:pt x="759" y="1183"/>
                  <a:pt x="789" y="1074"/>
                  <a:pt x="789" y="930"/>
                </a:cubicBezTo>
                <a:lnTo>
                  <a:pt x="789" y="436"/>
                </a:lnTo>
                <a:cubicBezTo>
                  <a:pt x="789" y="293"/>
                  <a:pt x="759" y="184"/>
                  <a:pt x="697" y="110"/>
                </a:cubicBezTo>
                <a:cubicBezTo>
                  <a:pt x="636" y="37"/>
                  <a:pt x="534" y="0"/>
                  <a:pt x="3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4"/>
          <p:cNvSpPr/>
          <p:nvPr/>
        </p:nvSpPr>
        <p:spPr>
          <a:xfrm>
            <a:off x="4506005" y="2305788"/>
            <a:ext cx="39244" cy="74841"/>
          </a:xfrm>
          <a:custGeom>
            <a:rect b="b" l="l" r="r" t="t"/>
            <a:pathLst>
              <a:path extrusionOk="0" h="1375" w="721">
                <a:moveTo>
                  <a:pt x="359" y="0"/>
                </a:moveTo>
                <a:cubicBezTo>
                  <a:pt x="247" y="0"/>
                  <a:pt x="160" y="31"/>
                  <a:pt x="97" y="90"/>
                </a:cubicBezTo>
                <a:cubicBezTo>
                  <a:pt x="32" y="148"/>
                  <a:pt x="0" y="233"/>
                  <a:pt x="0" y="341"/>
                </a:cubicBezTo>
                <a:cubicBezTo>
                  <a:pt x="0" y="393"/>
                  <a:pt x="9" y="440"/>
                  <a:pt x="24" y="483"/>
                </a:cubicBezTo>
                <a:cubicBezTo>
                  <a:pt x="39" y="526"/>
                  <a:pt x="58" y="561"/>
                  <a:pt x="80" y="588"/>
                </a:cubicBezTo>
                <a:cubicBezTo>
                  <a:pt x="103" y="617"/>
                  <a:pt x="131" y="647"/>
                  <a:pt x="168" y="678"/>
                </a:cubicBezTo>
                <a:lnTo>
                  <a:pt x="311" y="802"/>
                </a:lnTo>
                <a:cubicBezTo>
                  <a:pt x="363" y="847"/>
                  <a:pt x="398" y="887"/>
                  <a:pt x="421" y="923"/>
                </a:cubicBezTo>
                <a:cubicBezTo>
                  <a:pt x="445" y="958"/>
                  <a:pt x="456" y="1003"/>
                  <a:pt x="456" y="1056"/>
                </a:cubicBezTo>
                <a:cubicBezTo>
                  <a:pt x="456" y="1088"/>
                  <a:pt x="449" y="1114"/>
                  <a:pt x="434" y="1135"/>
                </a:cubicBezTo>
                <a:cubicBezTo>
                  <a:pt x="420" y="1155"/>
                  <a:pt x="397" y="1165"/>
                  <a:pt x="365" y="1165"/>
                </a:cubicBezTo>
                <a:cubicBezTo>
                  <a:pt x="322" y="1165"/>
                  <a:pt x="290" y="1145"/>
                  <a:pt x="267" y="1103"/>
                </a:cubicBezTo>
                <a:cubicBezTo>
                  <a:pt x="247" y="1060"/>
                  <a:pt x="236" y="998"/>
                  <a:pt x="235" y="915"/>
                </a:cubicBezTo>
                <a:lnTo>
                  <a:pt x="0" y="957"/>
                </a:lnTo>
                <a:cubicBezTo>
                  <a:pt x="6" y="1099"/>
                  <a:pt x="39" y="1204"/>
                  <a:pt x="101" y="1272"/>
                </a:cubicBezTo>
                <a:cubicBezTo>
                  <a:pt x="162" y="1339"/>
                  <a:pt x="254" y="1374"/>
                  <a:pt x="378" y="1374"/>
                </a:cubicBezTo>
                <a:cubicBezTo>
                  <a:pt x="480" y="1374"/>
                  <a:pt x="562" y="1342"/>
                  <a:pt x="626" y="1277"/>
                </a:cubicBezTo>
                <a:cubicBezTo>
                  <a:pt x="688" y="1215"/>
                  <a:pt x="721" y="1135"/>
                  <a:pt x="721" y="1038"/>
                </a:cubicBezTo>
                <a:cubicBezTo>
                  <a:pt x="721" y="994"/>
                  <a:pt x="716" y="954"/>
                  <a:pt x="705" y="915"/>
                </a:cubicBezTo>
                <a:cubicBezTo>
                  <a:pt x="693" y="877"/>
                  <a:pt x="678" y="840"/>
                  <a:pt x="659" y="808"/>
                </a:cubicBezTo>
                <a:cubicBezTo>
                  <a:pt x="640" y="777"/>
                  <a:pt x="618" y="749"/>
                  <a:pt x="596" y="723"/>
                </a:cubicBezTo>
                <a:cubicBezTo>
                  <a:pt x="574" y="698"/>
                  <a:pt x="548" y="672"/>
                  <a:pt x="518" y="645"/>
                </a:cubicBezTo>
                <a:lnTo>
                  <a:pt x="378" y="522"/>
                </a:lnTo>
                <a:cubicBezTo>
                  <a:pt x="358" y="504"/>
                  <a:pt x="342" y="489"/>
                  <a:pt x="332" y="479"/>
                </a:cubicBezTo>
                <a:cubicBezTo>
                  <a:pt x="322" y="469"/>
                  <a:pt x="309" y="454"/>
                  <a:pt x="297" y="436"/>
                </a:cubicBezTo>
                <a:cubicBezTo>
                  <a:pt x="284" y="419"/>
                  <a:pt x="275" y="399"/>
                  <a:pt x="270" y="380"/>
                </a:cubicBezTo>
                <a:cubicBezTo>
                  <a:pt x="262" y="361"/>
                  <a:pt x="260" y="339"/>
                  <a:pt x="260" y="315"/>
                </a:cubicBezTo>
                <a:cubicBezTo>
                  <a:pt x="260" y="284"/>
                  <a:pt x="267" y="259"/>
                  <a:pt x="285" y="236"/>
                </a:cubicBezTo>
                <a:cubicBezTo>
                  <a:pt x="300" y="215"/>
                  <a:pt x="324" y="204"/>
                  <a:pt x="353" y="203"/>
                </a:cubicBezTo>
                <a:cubicBezTo>
                  <a:pt x="357" y="202"/>
                  <a:pt x="360" y="202"/>
                  <a:pt x="363" y="202"/>
                </a:cubicBezTo>
                <a:cubicBezTo>
                  <a:pt x="377" y="202"/>
                  <a:pt x="389" y="206"/>
                  <a:pt x="399" y="211"/>
                </a:cubicBezTo>
                <a:cubicBezTo>
                  <a:pt x="413" y="218"/>
                  <a:pt x="423" y="226"/>
                  <a:pt x="430" y="238"/>
                </a:cubicBezTo>
                <a:cubicBezTo>
                  <a:pt x="438" y="250"/>
                  <a:pt x="443" y="265"/>
                  <a:pt x="449" y="284"/>
                </a:cubicBezTo>
                <a:cubicBezTo>
                  <a:pt x="452" y="303"/>
                  <a:pt x="456" y="322"/>
                  <a:pt x="457" y="341"/>
                </a:cubicBezTo>
                <a:cubicBezTo>
                  <a:pt x="459" y="359"/>
                  <a:pt x="460" y="383"/>
                  <a:pt x="461" y="409"/>
                </a:cubicBezTo>
                <a:lnTo>
                  <a:pt x="694" y="372"/>
                </a:lnTo>
                <a:cubicBezTo>
                  <a:pt x="691" y="344"/>
                  <a:pt x="689" y="318"/>
                  <a:pt x="686" y="296"/>
                </a:cubicBezTo>
                <a:cubicBezTo>
                  <a:pt x="682" y="272"/>
                  <a:pt x="677" y="247"/>
                  <a:pt x="670" y="221"/>
                </a:cubicBezTo>
                <a:cubicBezTo>
                  <a:pt x="663" y="194"/>
                  <a:pt x="653" y="172"/>
                  <a:pt x="643" y="151"/>
                </a:cubicBezTo>
                <a:cubicBezTo>
                  <a:pt x="631" y="131"/>
                  <a:pt x="617" y="111"/>
                  <a:pt x="600" y="91"/>
                </a:cubicBezTo>
                <a:cubicBezTo>
                  <a:pt x="584" y="72"/>
                  <a:pt x="563" y="55"/>
                  <a:pt x="542" y="42"/>
                </a:cubicBezTo>
                <a:cubicBezTo>
                  <a:pt x="518" y="30"/>
                  <a:pt x="492" y="19"/>
                  <a:pt x="461" y="11"/>
                </a:cubicBezTo>
                <a:cubicBezTo>
                  <a:pt x="430" y="4"/>
                  <a:pt x="395" y="0"/>
                  <a:pt x="3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4"/>
          <p:cNvSpPr/>
          <p:nvPr/>
        </p:nvSpPr>
        <p:spPr>
          <a:xfrm>
            <a:off x="4557387" y="2306877"/>
            <a:ext cx="41693" cy="72827"/>
          </a:xfrm>
          <a:custGeom>
            <a:rect b="b" l="l" r="r" t="t"/>
            <a:pathLst>
              <a:path extrusionOk="0" h="1338" w="766">
                <a:moveTo>
                  <a:pt x="359" y="189"/>
                </a:moveTo>
                <a:cubicBezTo>
                  <a:pt x="393" y="189"/>
                  <a:pt x="420" y="193"/>
                  <a:pt x="441" y="200"/>
                </a:cubicBezTo>
                <a:cubicBezTo>
                  <a:pt x="461" y="208"/>
                  <a:pt x="477" y="220"/>
                  <a:pt x="487" y="239"/>
                </a:cubicBezTo>
                <a:cubicBezTo>
                  <a:pt x="497" y="256"/>
                  <a:pt x="503" y="276"/>
                  <a:pt x="505" y="296"/>
                </a:cubicBezTo>
                <a:cubicBezTo>
                  <a:pt x="508" y="317"/>
                  <a:pt x="509" y="345"/>
                  <a:pt x="509" y="379"/>
                </a:cubicBezTo>
                <a:cubicBezTo>
                  <a:pt x="509" y="449"/>
                  <a:pt x="499" y="496"/>
                  <a:pt x="479" y="522"/>
                </a:cubicBezTo>
                <a:cubicBezTo>
                  <a:pt x="458" y="550"/>
                  <a:pt x="418" y="563"/>
                  <a:pt x="359" y="563"/>
                </a:cubicBezTo>
                <a:lnTo>
                  <a:pt x="272" y="563"/>
                </a:lnTo>
                <a:lnTo>
                  <a:pt x="272" y="189"/>
                </a:lnTo>
                <a:close/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273" y="1338"/>
                </a:lnTo>
                <a:lnTo>
                  <a:pt x="273" y="756"/>
                </a:lnTo>
                <a:lnTo>
                  <a:pt x="393" y="756"/>
                </a:lnTo>
                <a:cubicBezTo>
                  <a:pt x="449" y="756"/>
                  <a:pt x="499" y="749"/>
                  <a:pt x="543" y="737"/>
                </a:cubicBezTo>
                <a:cubicBezTo>
                  <a:pt x="586" y="725"/>
                  <a:pt x="625" y="705"/>
                  <a:pt x="659" y="678"/>
                </a:cubicBezTo>
                <a:cubicBezTo>
                  <a:pt x="694" y="649"/>
                  <a:pt x="720" y="611"/>
                  <a:pt x="739" y="562"/>
                </a:cubicBezTo>
                <a:cubicBezTo>
                  <a:pt x="756" y="512"/>
                  <a:pt x="765" y="454"/>
                  <a:pt x="765" y="384"/>
                </a:cubicBezTo>
                <a:cubicBezTo>
                  <a:pt x="765" y="128"/>
                  <a:pt x="649" y="1"/>
                  <a:pt x="4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4"/>
          <p:cNvSpPr/>
          <p:nvPr/>
        </p:nvSpPr>
        <p:spPr>
          <a:xfrm>
            <a:off x="4611000" y="2306877"/>
            <a:ext cx="14751" cy="72718"/>
          </a:xfrm>
          <a:custGeom>
            <a:rect b="b" l="l" r="r" t="t"/>
            <a:pathLst>
              <a:path extrusionOk="0" h="1336" w="271">
                <a:moveTo>
                  <a:pt x="0" y="1"/>
                </a:moveTo>
                <a:lnTo>
                  <a:pt x="0" y="1336"/>
                </a:lnTo>
                <a:lnTo>
                  <a:pt x="270" y="1336"/>
                </a:lnTo>
                <a:lnTo>
                  <a:pt x="27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4"/>
          <p:cNvSpPr/>
          <p:nvPr/>
        </p:nvSpPr>
        <p:spPr>
          <a:xfrm>
            <a:off x="4636310" y="2306823"/>
            <a:ext cx="37829" cy="72773"/>
          </a:xfrm>
          <a:custGeom>
            <a:rect b="b" l="l" r="r" t="t"/>
            <a:pathLst>
              <a:path extrusionOk="0" h="1337" w="695">
                <a:moveTo>
                  <a:pt x="1" y="0"/>
                </a:moveTo>
                <a:lnTo>
                  <a:pt x="1" y="201"/>
                </a:lnTo>
                <a:lnTo>
                  <a:pt x="215" y="201"/>
                </a:lnTo>
                <a:lnTo>
                  <a:pt x="215" y="1337"/>
                </a:lnTo>
                <a:lnTo>
                  <a:pt x="485" y="1337"/>
                </a:lnTo>
                <a:lnTo>
                  <a:pt x="485" y="201"/>
                </a:lnTo>
                <a:lnTo>
                  <a:pt x="694" y="201"/>
                </a:lnTo>
                <a:lnTo>
                  <a:pt x="6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4"/>
          <p:cNvSpPr/>
          <p:nvPr/>
        </p:nvSpPr>
        <p:spPr>
          <a:xfrm>
            <a:off x="4680616" y="2306877"/>
            <a:ext cx="44578" cy="72718"/>
          </a:xfrm>
          <a:custGeom>
            <a:rect b="b" l="l" r="r" t="t"/>
            <a:pathLst>
              <a:path extrusionOk="0" h="1336" w="819">
                <a:moveTo>
                  <a:pt x="410" y="340"/>
                </a:moveTo>
                <a:lnTo>
                  <a:pt x="490" y="872"/>
                </a:lnTo>
                <a:lnTo>
                  <a:pt x="332" y="872"/>
                </a:lnTo>
                <a:lnTo>
                  <a:pt x="410" y="340"/>
                </a:lnTo>
                <a:close/>
                <a:moveTo>
                  <a:pt x="261" y="1"/>
                </a:moveTo>
                <a:lnTo>
                  <a:pt x="0" y="1336"/>
                </a:lnTo>
                <a:lnTo>
                  <a:pt x="257" y="1336"/>
                </a:lnTo>
                <a:lnTo>
                  <a:pt x="306" y="1041"/>
                </a:lnTo>
                <a:lnTo>
                  <a:pt x="517" y="1041"/>
                </a:lnTo>
                <a:lnTo>
                  <a:pt x="566" y="1336"/>
                </a:lnTo>
                <a:lnTo>
                  <a:pt x="819" y="1336"/>
                </a:lnTo>
                <a:lnTo>
                  <a:pt x="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4"/>
          <p:cNvSpPr/>
          <p:nvPr/>
        </p:nvSpPr>
        <p:spPr>
          <a:xfrm>
            <a:off x="4736733" y="2306877"/>
            <a:ext cx="31678" cy="72827"/>
          </a:xfrm>
          <a:custGeom>
            <a:rect b="b" l="l" r="r" t="t"/>
            <a:pathLst>
              <a:path extrusionOk="0" h="1338" w="582">
                <a:moveTo>
                  <a:pt x="1" y="1"/>
                </a:moveTo>
                <a:lnTo>
                  <a:pt x="1" y="1336"/>
                </a:lnTo>
                <a:lnTo>
                  <a:pt x="1" y="1338"/>
                </a:lnTo>
                <a:lnTo>
                  <a:pt x="582" y="1338"/>
                </a:lnTo>
                <a:lnTo>
                  <a:pt x="582" y="1152"/>
                </a:lnTo>
                <a:lnTo>
                  <a:pt x="272" y="1152"/>
                </a:lnTo>
                <a:lnTo>
                  <a:pt x="2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4"/>
          <p:cNvSpPr/>
          <p:nvPr/>
        </p:nvSpPr>
        <p:spPr>
          <a:xfrm>
            <a:off x="4393934" y="2432828"/>
            <a:ext cx="374424" cy="720544"/>
          </a:xfrm>
          <a:custGeom>
            <a:rect b="b" l="l" r="r" t="t"/>
            <a:pathLst>
              <a:path extrusionOk="0" h="13238" w="6879">
                <a:moveTo>
                  <a:pt x="1" y="1"/>
                </a:moveTo>
                <a:lnTo>
                  <a:pt x="1" y="13238"/>
                </a:lnTo>
                <a:lnTo>
                  <a:pt x="6879" y="13238"/>
                </a:lnTo>
                <a:lnTo>
                  <a:pt x="68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4"/>
          <p:cNvSpPr/>
          <p:nvPr/>
        </p:nvSpPr>
        <p:spPr>
          <a:xfrm>
            <a:off x="4305540" y="3200616"/>
            <a:ext cx="37611" cy="215652"/>
          </a:xfrm>
          <a:custGeom>
            <a:rect b="b" l="l" r="r" t="t"/>
            <a:pathLst>
              <a:path extrusionOk="0" h="3962" w="691">
                <a:moveTo>
                  <a:pt x="1" y="1"/>
                </a:moveTo>
                <a:lnTo>
                  <a:pt x="1" y="3961"/>
                </a:lnTo>
                <a:lnTo>
                  <a:pt x="691" y="3961"/>
                </a:lnTo>
                <a:lnTo>
                  <a:pt x="69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4"/>
          <p:cNvSpPr/>
          <p:nvPr/>
        </p:nvSpPr>
        <p:spPr>
          <a:xfrm>
            <a:off x="4819195" y="3200616"/>
            <a:ext cx="37557" cy="215652"/>
          </a:xfrm>
          <a:custGeom>
            <a:rect b="b" l="l" r="r" t="t"/>
            <a:pathLst>
              <a:path extrusionOk="0" h="3962" w="690">
                <a:moveTo>
                  <a:pt x="1" y="1"/>
                </a:moveTo>
                <a:lnTo>
                  <a:pt x="1" y="3961"/>
                </a:lnTo>
                <a:lnTo>
                  <a:pt x="689" y="3961"/>
                </a:lnTo>
                <a:lnTo>
                  <a:pt x="6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4"/>
          <p:cNvSpPr/>
          <p:nvPr/>
        </p:nvSpPr>
        <p:spPr>
          <a:xfrm>
            <a:off x="4414999" y="3416213"/>
            <a:ext cx="332350" cy="33801"/>
          </a:xfrm>
          <a:custGeom>
            <a:rect b="b" l="l" r="r" t="t"/>
            <a:pathLst>
              <a:path extrusionOk="0" h="621" w="6106">
                <a:moveTo>
                  <a:pt x="1" y="0"/>
                </a:moveTo>
                <a:lnTo>
                  <a:pt x="1" y="620"/>
                </a:lnTo>
                <a:lnTo>
                  <a:pt x="6106" y="62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4"/>
          <p:cNvSpPr/>
          <p:nvPr/>
        </p:nvSpPr>
        <p:spPr>
          <a:xfrm>
            <a:off x="4414999" y="3416213"/>
            <a:ext cx="332350" cy="14206"/>
          </a:xfrm>
          <a:custGeom>
            <a:rect b="b" l="l" r="r" t="t"/>
            <a:pathLst>
              <a:path extrusionOk="0" h="261" w="6106">
                <a:moveTo>
                  <a:pt x="1" y="0"/>
                </a:moveTo>
                <a:lnTo>
                  <a:pt x="1" y="260"/>
                </a:lnTo>
                <a:lnTo>
                  <a:pt x="6106" y="260"/>
                </a:lnTo>
                <a:lnTo>
                  <a:pt x="61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4"/>
          <p:cNvSpPr/>
          <p:nvPr/>
        </p:nvSpPr>
        <p:spPr>
          <a:xfrm>
            <a:off x="4296342" y="3449959"/>
            <a:ext cx="569719" cy="33855"/>
          </a:xfrm>
          <a:custGeom>
            <a:rect b="b" l="l" r="r" t="t"/>
            <a:pathLst>
              <a:path extrusionOk="0" h="622" w="10467">
                <a:moveTo>
                  <a:pt x="0" y="0"/>
                </a:moveTo>
                <a:lnTo>
                  <a:pt x="0" y="622"/>
                </a:lnTo>
                <a:lnTo>
                  <a:pt x="10466" y="622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4"/>
          <p:cNvSpPr/>
          <p:nvPr/>
        </p:nvSpPr>
        <p:spPr>
          <a:xfrm>
            <a:off x="4158961" y="3483760"/>
            <a:ext cx="844427" cy="33801"/>
          </a:xfrm>
          <a:custGeom>
            <a:rect b="b" l="l" r="r" t="t"/>
            <a:pathLst>
              <a:path extrusionOk="0" h="621" w="15514">
                <a:moveTo>
                  <a:pt x="1" y="1"/>
                </a:moveTo>
                <a:lnTo>
                  <a:pt x="1" y="621"/>
                </a:lnTo>
                <a:lnTo>
                  <a:pt x="15514" y="621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4"/>
          <p:cNvSpPr/>
          <p:nvPr/>
        </p:nvSpPr>
        <p:spPr>
          <a:xfrm>
            <a:off x="4296342" y="3449959"/>
            <a:ext cx="569719" cy="14206"/>
          </a:xfrm>
          <a:custGeom>
            <a:rect b="b" l="l" r="r" t="t"/>
            <a:pathLst>
              <a:path extrusionOk="0" h="261" w="10467">
                <a:moveTo>
                  <a:pt x="0" y="0"/>
                </a:moveTo>
                <a:lnTo>
                  <a:pt x="0" y="260"/>
                </a:lnTo>
                <a:lnTo>
                  <a:pt x="10466" y="260"/>
                </a:lnTo>
                <a:lnTo>
                  <a:pt x="1046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4"/>
          <p:cNvSpPr/>
          <p:nvPr/>
        </p:nvSpPr>
        <p:spPr>
          <a:xfrm>
            <a:off x="4158961" y="3483760"/>
            <a:ext cx="844427" cy="14152"/>
          </a:xfrm>
          <a:custGeom>
            <a:rect b="b" l="l" r="r" t="t"/>
            <a:pathLst>
              <a:path extrusionOk="0" h="260" w="15514">
                <a:moveTo>
                  <a:pt x="1" y="1"/>
                </a:moveTo>
                <a:lnTo>
                  <a:pt x="1" y="259"/>
                </a:lnTo>
                <a:lnTo>
                  <a:pt x="15514" y="259"/>
                </a:lnTo>
                <a:lnTo>
                  <a:pt x="1551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4"/>
          <p:cNvSpPr/>
          <p:nvPr/>
        </p:nvSpPr>
        <p:spPr>
          <a:xfrm>
            <a:off x="5003875" y="2454491"/>
            <a:ext cx="532162" cy="72718"/>
          </a:xfrm>
          <a:custGeom>
            <a:rect b="b" l="l" r="r" t="t"/>
            <a:pathLst>
              <a:path extrusionOk="0" h="1336" w="9777">
                <a:moveTo>
                  <a:pt x="1" y="1"/>
                </a:moveTo>
                <a:lnTo>
                  <a:pt x="1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5003875" y="2527155"/>
            <a:ext cx="475174" cy="889114"/>
          </a:xfrm>
          <a:custGeom>
            <a:rect b="b" l="l" r="r" t="t"/>
            <a:pathLst>
              <a:path extrusionOk="0" h="16335" w="8730">
                <a:moveTo>
                  <a:pt x="1" y="0"/>
                </a:moveTo>
                <a:lnTo>
                  <a:pt x="1" y="16334"/>
                </a:lnTo>
                <a:lnTo>
                  <a:pt x="8730" y="16334"/>
                </a:lnTo>
                <a:lnTo>
                  <a:pt x="8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5054658" y="2592525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5067394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5060645" y="2666114"/>
            <a:ext cx="80502" cy="13281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5195413" y="259252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5207987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5201237" y="2666114"/>
            <a:ext cx="80556" cy="13281"/>
          </a:xfrm>
          <a:custGeom>
            <a:rect b="b" l="l" r="r" t="t"/>
            <a:pathLst>
              <a:path extrusionOk="0" h="244" w="1480">
                <a:moveTo>
                  <a:pt x="1" y="0"/>
                </a:moveTo>
                <a:lnTo>
                  <a:pt x="1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5336060" y="259252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4"/>
          <p:cNvSpPr/>
          <p:nvPr/>
        </p:nvSpPr>
        <p:spPr>
          <a:xfrm>
            <a:off x="5348633" y="2607657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4"/>
          <p:cNvSpPr/>
          <p:nvPr/>
        </p:nvSpPr>
        <p:spPr>
          <a:xfrm>
            <a:off x="5341884" y="2666114"/>
            <a:ext cx="80502" cy="13281"/>
          </a:xfrm>
          <a:custGeom>
            <a:rect b="b" l="l" r="r" t="t"/>
            <a:pathLst>
              <a:path extrusionOk="0" h="244" w="1479">
                <a:moveTo>
                  <a:pt x="0" y="0"/>
                </a:moveTo>
                <a:lnTo>
                  <a:pt x="0" y="244"/>
                </a:lnTo>
                <a:lnTo>
                  <a:pt x="1479" y="244"/>
                </a:lnTo>
                <a:lnTo>
                  <a:pt x="14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"/>
          <p:cNvSpPr/>
          <p:nvPr/>
        </p:nvSpPr>
        <p:spPr>
          <a:xfrm>
            <a:off x="5054658" y="2829785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8"/>
                </a:lnTo>
                <a:lnTo>
                  <a:pt x="1696" y="2948"/>
                </a:lnTo>
                <a:lnTo>
                  <a:pt x="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4"/>
          <p:cNvSpPr/>
          <p:nvPr/>
        </p:nvSpPr>
        <p:spPr>
          <a:xfrm>
            <a:off x="5067394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4"/>
          <p:cNvSpPr/>
          <p:nvPr/>
        </p:nvSpPr>
        <p:spPr>
          <a:xfrm>
            <a:off x="5060645" y="2903320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>
            <a:off x="5195413" y="282978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"/>
          <p:cNvSpPr/>
          <p:nvPr/>
        </p:nvSpPr>
        <p:spPr>
          <a:xfrm>
            <a:off x="5207987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1" y="1"/>
                </a:moveTo>
                <a:lnTo>
                  <a:pt x="1" y="2389"/>
                </a:lnTo>
                <a:lnTo>
                  <a:pt x="1231" y="2389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"/>
          <p:cNvSpPr/>
          <p:nvPr/>
        </p:nvSpPr>
        <p:spPr>
          <a:xfrm>
            <a:off x="5201237" y="2903320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4"/>
          <p:cNvSpPr/>
          <p:nvPr/>
        </p:nvSpPr>
        <p:spPr>
          <a:xfrm>
            <a:off x="5336060" y="2829785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/>
          <p:nvPr/>
        </p:nvSpPr>
        <p:spPr>
          <a:xfrm>
            <a:off x="5348633" y="2845025"/>
            <a:ext cx="67003" cy="130033"/>
          </a:xfrm>
          <a:custGeom>
            <a:rect b="b" l="l" r="r" t="t"/>
            <a:pathLst>
              <a:path extrusionOk="0" h="2389" w="1231">
                <a:moveTo>
                  <a:pt x="0" y="1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4"/>
          <p:cNvSpPr/>
          <p:nvPr/>
        </p:nvSpPr>
        <p:spPr>
          <a:xfrm>
            <a:off x="5341884" y="2903320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"/>
          <p:cNvSpPr/>
          <p:nvPr/>
        </p:nvSpPr>
        <p:spPr>
          <a:xfrm>
            <a:off x="5054658" y="3067099"/>
            <a:ext cx="92368" cy="160514"/>
          </a:xfrm>
          <a:custGeom>
            <a:rect b="b" l="l" r="r" t="t"/>
            <a:pathLst>
              <a:path extrusionOk="0" h="2949" w="1697">
                <a:moveTo>
                  <a:pt x="1" y="0"/>
                </a:moveTo>
                <a:lnTo>
                  <a:pt x="1" y="2949"/>
                </a:lnTo>
                <a:lnTo>
                  <a:pt x="1696" y="2949"/>
                </a:lnTo>
                <a:lnTo>
                  <a:pt x="1696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4"/>
          <p:cNvSpPr/>
          <p:nvPr/>
        </p:nvSpPr>
        <p:spPr>
          <a:xfrm>
            <a:off x="5067394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4"/>
          <p:cNvSpPr/>
          <p:nvPr/>
        </p:nvSpPr>
        <p:spPr>
          <a:xfrm>
            <a:off x="5060645" y="3140634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4"/>
          <p:cNvSpPr/>
          <p:nvPr/>
        </p:nvSpPr>
        <p:spPr>
          <a:xfrm>
            <a:off x="5195413" y="3067099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4"/>
          <p:cNvSpPr/>
          <p:nvPr/>
        </p:nvSpPr>
        <p:spPr>
          <a:xfrm>
            <a:off x="5207987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1" y="0"/>
                </a:moveTo>
                <a:lnTo>
                  <a:pt x="1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5201237" y="3140634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5336060" y="3067099"/>
            <a:ext cx="92259" cy="160514"/>
          </a:xfrm>
          <a:custGeom>
            <a:rect b="b" l="l" r="r" t="t"/>
            <a:pathLst>
              <a:path extrusionOk="0" h="2949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4"/>
          <p:cNvSpPr/>
          <p:nvPr/>
        </p:nvSpPr>
        <p:spPr>
          <a:xfrm>
            <a:off x="5348633" y="3082340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4"/>
          <p:cNvSpPr/>
          <p:nvPr/>
        </p:nvSpPr>
        <p:spPr>
          <a:xfrm>
            <a:off x="5341884" y="3140634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5003875" y="2527155"/>
            <a:ext cx="506907" cy="29120"/>
          </a:xfrm>
          <a:custGeom>
            <a:rect b="b" l="l" r="r" t="t"/>
            <a:pathLst>
              <a:path extrusionOk="0" h="535" w="9313">
                <a:moveTo>
                  <a:pt x="1" y="0"/>
                </a:moveTo>
                <a:lnTo>
                  <a:pt x="1" y="534"/>
                </a:lnTo>
                <a:lnTo>
                  <a:pt x="9313" y="534"/>
                </a:lnTo>
                <a:lnTo>
                  <a:pt x="931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5003875" y="3308441"/>
            <a:ext cx="475609" cy="107880"/>
          </a:xfrm>
          <a:custGeom>
            <a:rect b="b" l="l" r="r" t="t"/>
            <a:pathLst>
              <a:path extrusionOk="0" h="1982" w="8738">
                <a:moveTo>
                  <a:pt x="1" y="1"/>
                </a:moveTo>
                <a:lnTo>
                  <a:pt x="1" y="1981"/>
                </a:lnTo>
                <a:lnTo>
                  <a:pt x="8738" y="1981"/>
                </a:lnTo>
                <a:lnTo>
                  <a:pt x="87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5067394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5207987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4"/>
          <p:cNvSpPr/>
          <p:nvPr/>
        </p:nvSpPr>
        <p:spPr>
          <a:xfrm>
            <a:off x="5348633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5067394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4"/>
          <p:cNvSpPr/>
          <p:nvPr/>
        </p:nvSpPr>
        <p:spPr>
          <a:xfrm>
            <a:off x="5207987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4"/>
          <p:cNvSpPr/>
          <p:nvPr/>
        </p:nvSpPr>
        <p:spPr>
          <a:xfrm>
            <a:off x="5348633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4"/>
          <p:cNvSpPr/>
          <p:nvPr/>
        </p:nvSpPr>
        <p:spPr>
          <a:xfrm>
            <a:off x="5067394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4"/>
          <p:cNvSpPr/>
          <p:nvPr/>
        </p:nvSpPr>
        <p:spPr>
          <a:xfrm>
            <a:off x="5207987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1" y="1"/>
                </a:moveTo>
                <a:lnTo>
                  <a:pt x="1" y="1072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4"/>
          <p:cNvSpPr/>
          <p:nvPr/>
        </p:nvSpPr>
        <p:spPr>
          <a:xfrm>
            <a:off x="5348633" y="2845025"/>
            <a:ext cx="67058" cy="58349"/>
          </a:xfrm>
          <a:custGeom>
            <a:rect b="b" l="l" r="r" t="t"/>
            <a:pathLst>
              <a:path extrusionOk="0" h="1072" w="1232">
                <a:moveTo>
                  <a:pt x="0" y="1"/>
                </a:moveTo>
                <a:lnTo>
                  <a:pt x="0" y="1072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4"/>
          <p:cNvSpPr/>
          <p:nvPr/>
        </p:nvSpPr>
        <p:spPr>
          <a:xfrm>
            <a:off x="5067394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4"/>
          <p:cNvSpPr/>
          <p:nvPr/>
        </p:nvSpPr>
        <p:spPr>
          <a:xfrm>
            <a:off x="5207987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5348633" y="2916655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4"/>
          <p:cNvSpPr/>
          <p:nvPr/>
        </p:nvSpPr>
        <p:spPr>
          <a:xfrm>
            <a:off x="5067394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5207987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5348633" y="3082340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4"/>
          <p:cNvSpPr/>
          <p:nvPr/>
        </p:nvSpPr>
        <p:spPr>
          <a:xfrm>
            <a:off x="5067394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4"/>
          <p:cNvSpPr/>
          <p:nvPr/>
        </p:nvSpPr>
        <p:spPr>
          <a:xfrm>
            <a:off x="5207987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2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4"/>
          <p:cNvSpPr/>
          <p:nvPr/>
        </p:nvSpPr>
        <p:spPr>
          <a:xfrm>
            <a:off x="5348633" y="3153969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2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4"/>
          <p:cNvSpPr/>
          <p:nvPr/>
        </p:nvSpPr>
        <p:spPr>
          <a:xfrm>
            <a:off x="3626365" y="2454328"/>
            <a:ext cx="532108" cy="72718"/>
          </a:xfrm>
          <a:custGeom>
            <a:rect b="b" l="l" r="r" t="t"/>
            <a:pathLst>
              <a:path extrusionOk="0" h="1336" w="9776">
                <a:moveTo>
                  <a:pt x="0" y="1"/>
                </a:moveTo>
                <a:lnTo>
                  <a:pt x="0" y="1335"/>
                </a:lnTo>
                <a:lnTo>
                  <a:pt x="9776" y="1335"/>
                </a:lnTo>
                <a:lnTo>
                  <a:pt x="97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4"/>
          <p:cNvSpPr/>
          <p:nvPr/>
        </p:nvSpPr>
        <p:spPr>
          <a:xfrm>
            <a:off x="3683244" y="2526937"/>
            <a:ext cx="475228" cy="889114"/>
          </a:xfrm>
          <a:custGeom>
            <a:rect b="b" l="l" r="r" t="t"/>
            <a:pathLst>
              <a:path extrusionOk="0" h="16335" w="8731">
                <a:moveTo>
                  <a:pt x="1" y="0"/>
                </a:moveTo>
                <a:lnTo>
                  <a:pt x="1" y="16334"/>
                </a:lnTo>
                <a:lnTo>
                  <a:pt x="8731" y="16334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4"/>
          <p:cNvSpPr/>
          <p:nvPr/>
        </p:nvSpPr>
        <p:spPr>
          <a:xfrm>
            <a:off x="3734136" y="2592307"/>
            <a:ext cx="92259" cy="160569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4" y="2949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4"/>
          <p:cNvSpPr/>
          <p:nvPr/>
        </p:nvSpPr>
        <p:spPr>
          <a:xfrm>
            <a:off x="3746710" y="2607493"/>
            <a:ext cx="67058" cy="129979"/>
          </a:xfrm>
          <a:custGeom>
            <a:rect b="b" l="l" r="r" t="t"/>
            <a:pathLst>
              <a:path extrusionOk="0" h="2388" w="1232">
                <a:moveTo>
                  <a:pt x="0" y="1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4"/>
          <p:cNvSpPr/>
          <p:nvPr/>
        </p:nvSpPr>
        <p:spPr>
          <a:xfrm>
            <a:off x="3739960" y="2665842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4"/>
          <p:cNvSpPr/>
          <p:nvPr/>
        </p:nvSpPr>
        <p:spPr>
          <a:xfrm>
            <a:off x="3874728" y="2592307"/>
            <a:ext cx="92313" cy="160569"/>
          </a:xfrm>
          <a:custGeom>
            <a:rect b="b" l="l" r="r" t="t"/>
            <a:pathLst>
              <a:path extrusionOk="0" h="2950" w="1696">
                <a:moveTo>
                  <a:pt x="1" y="0"/>
                </a:moveTo>
                <a:lnTo>
                  <a:pt x="1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4"/>
          <p:cNvSpPr/>
          <p:nvPr/>
        </p:nvSpPr>
        <p:spPr>
          <a:xfrm>
            <a:off x="3887302" y="2607493"/>
            <a:ext cx="67058" cy="129979"/>
          </a:xfrm>
          <a:custGeom>
            <a:rect b="b" l="l" r="r" t="t"/>
            <a:pathLst>
              <a:path extrusionOk="0" h="2388" w="1232">
                <a:moveTo>
                  <a:pt x="1" y="1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4"/>
          <p:cNvSpPr/>
          <p:nvPr/>
        </p:nvSpPr>
        <p:spPr>
          <a:xfrm>
            <a:off x="3880607" y="2665842"/>
            <a:ext cx="80502" cy="13335"/>
          </a:xfrm>
          <a:custGeom>
            <a:rect b="b" l="l" r="r" t="t"/>
            <a:pathLst>
              <a:path extrusionOk="0" h="245" w="1479">
                <a:moveTo>
                  <a:pt x="0" y="1"/>
                </a:moveTo>
                <a:lnTo>
                  <a:pt x="0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4"/>
          <p:cNvSpPr/>
          <p:nvPr/>
        </p:nvSpPr>
        <p:spPr>
          <a:xfrm>
            <a:off x="4015375" y="2592307"/>
            <a:ext cx="92259" cy="160569"/>
          </a:xfrm>
          <a:custGeom>
            <a:rect b="b" l="l" r="r" t="t"/>
            <a:pathLst>
              <a:path extrusionOk="0" h="2950" w="1695">
                <a:moveTo>
                  <a:pt x="0" y="0"/>
                </a:moveTo>
                <a:lnTo>
                  <a:pt x="0" y="2949"/>
                </a:lnTo>
                <a:lnTo>
                  <a:pt x="1695" y="2949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4"/>
          <p:cNvSpPr/>
          <p:nvPr/>
        </p:nvSpPr>
        <p:spPr>
          <a:xfrm>
            <a:off x="4028057" y="2607493"/>
            <a:ext cx="67003" cy="129979"/>
          </a:xfrm>
          <a:custGeom>
            <a:rect b="b" l="l" r="r" t="t"/>
            <a:pathLst>
              <a:path extrusionOk="0" h="2388" w="1231">
                <a:moveTo>
                  <a:pt x="0" y="1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4021253" y="2665842"/>
            <a:ext cx="80556" cy="13335"/>
          </a:xfrm>
          <a:custGeom>
            <a:rect b="b" l="l" r="r" t="t"/>
            <a:pathLst>
              <a:path extrusionOk="0" h="245" w="1480">
                <a:moveTo>
                  <a:pt x="1" y="1"/>
                </a:moveTo>
                <a:lnTo>
                  <a:pt x="1" y="244"/>
                </a:lnTo>
                <a:lnTo>
                  <a:pt x="1479" y="244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4"/>
          <p:cNvSpPr/>
          <p:nvPr/>
        </p:nvSpPr>
        <p:spPr>
          <a:xfrm>
            <a:off x="3734136" y="2829676"/>
            <a:ext cx="92259" cy="160460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4" y="2948"/>
                </a:lnTo>
                <a:lnTo>
                  <a:pt x="169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4"/>
          <p:cNvSpPr/>
          <p:nvPr/>
        </p:nvSpPr>
        <p:spPr>
          <a:xfrm>
            <a:off x="3746710" y="2844808"/>
            <a:ext cx="67058" cy="130033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9"/>
                </a:lnTo>
                <a:lnTo>
                  <a:pt x="1231" y="2389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4"/>
          <p:cNvSpPr/>
          <p:nvPr/>
        </p:nvSpPr>
        <p:spPr>
          <a:xfrm>
            <a:off x="3739960" y="290321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4"/>
          <p:cNvSpPr/>
          <p:nvPr/>
        </p:nvSpPr>
        <p:spPr>
          <a:xfrm>
            <a:off x="3874728" y="2829676"/>
            <a:ext cx="92313" cy="160460"/>
          </a:xfrm>
          <a:custGeom>
            <a:rect b="b" l="l" r="r" t="t"/>
            <a:pathLst>
              <a:path extrusionOk="0" h="2948" w="1696">
                <a:moveTo>
                  <a:pt x="1" y="0"/>
                </a:moveTo>
                <a:lnTo>
                  <a:pt x="1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4"/>
          <p:cNvSpPr/>
          <p:nvPr/>
        </p:nvSpPr>
        <p:spPr>
          <a:xfrm>
            <a:off x="3887302" y="2844808"/>
            <a:ext cx="67058" cy="130033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9"/>
                </a:lnTo>
                <a:lnTo>
                  <a:pt x="1232" y="2389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4"/>
          <p:cNvSpPr/>
          <p:nvPr/>
        </p:nvSpPr>
        <p:spPr>
          <a:xfrm>
            <a:off x="3880607" y="290321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"/>
          <p:cNvSpPr/>
          <p:nvPr/>
        </p:nvSpPr>
        <p:spPr>
          <a:xfrm>
            <a:off x="4015375" y="2829676"/>
            <a:ext cx="92259" cy="160460"/>
          </a:xfrm>
          <a:custGeom>
            <a:rect b="b" l="l" r="r" t="t"/>
            <a:pathLst>
              <a:path extrusionOk="0" h="2948" w="1695">
                <a:moveTo>
                  <a:pt x="0" y="0"/>
                </a:moveTo>
                <a:lnTo>
                  <a:pt x="0" y="2948"/>
                </a:lnTo>
                <a:lnTo>
                  <a:pt x="1695" y="2948"/>
                </a:lnTo>
                <a:lnTo>
                  <a:pt x="1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4"/>
          <p:cNvSpPr/>
          <p:nvPr/>
        </p:nvSpPr>
        <p:spPr>
          <a:xfrm>
            <a:off x="4028057" y="2844808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9"/>
                </a:lnTo>
                <a:lnTo>
                  <a:pt x="1230" y="2389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4"/>
          <p:cNvSpPr/>
          <p:nvPr/>
        </p:nvSpPr>
        <p:spPr>
          <a:xfrm>
            <a:off x="4021253" y="2903211"/>
            <a:ext cx="80556" cy="13281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4"/>
          <p:cNvSpPr/>
          <p:nvPr/>
        </p:nvSpPr>
        <p:spPr>
          <a:xfrm>
            <a:off x="3734136" y="3066827"/>
            <a:ext cx="92259" cy="160569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4" y="2950"/>
                </a:lnTo>
                <a:lnTo>
                  <a:pt x="16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4"/>
          <p:cNvSpPr/>
          <p:nvPr/>
        </p:nvSpPr>
        <p:spPr>
          <a:xfrm>
            <a:off x="3746710" y="3082122"/>
            <a:ext cx="67058" cy="130033"/>
          </a:xfrm>
          <a:custGeom>
            <a:rect b="b" l="l" r="r" t="t"/>
            <a:pathLst>
              <a:path extrusionOk="0" h="2389" w="1232">
                <a:moveTo>
                  <a:pt x="0" y="0"/>
                </a:moveTo>
                <a:lnTo>
                  <a:pt x="0" y="2388"/>
                </a:lnTo>
                <a:lnTo>
                  <a:pt x="1231" y="2388"/>
                </a:lnTo>
                <a:lnTo>
                  <a:pt x="12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4"/>
          <p:cNvSpPr/>
          <p:nvPr/>
        </p:nvSpPr>
        <p:spPr>
          <a:xfrm>
            <a:off x="3739960" y="314047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4"/>
          <p:cNvSpPr/>
          <p:nvPr/>
        </p:nvSpPr>
        <p:spPr>
          <a:xfrm>
            <a:off x="3874728" y="3066827"/>
            <a:ext cx="92313" cy="160569"/>
          </a:xfrm>
          <a:custGeom>
            <a:rect b="b" l="l" r="r" t="t"/>
            <a:pathLst>
              <a:path extrusionOk="0" h="2950" w="1696">
                <a:moveTo>
                  <a:pt x="1" y="1"/>
                </a:moveTo>
                <a:lnTo>
                  <a:pt x="1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4"/>
          <p:cNvSpPr/>
          <p:nvPr/>
        </p:nvSpPr>
        <p:spPr>
          <a:xfrm>
            <a:off x="3887302" y="3082122"/>
            <a:ext cx="67058" cy="130033"/>
          </a:xfrm>
          <a:custGeom>
            <a:rect b="b" l="l" r="r" t="t"/>
            <a:pathLst>
              <a:path extrusionOk="0" h="2389" w="1232">
                <a:moveTo>
                  <a:pt x="1" y="0"/>
                </a:moveTo>
                <a:lnTo>
                  <a:pt x="1" y="2388"/>
                </a:lnTo>
                <a:lnTo>
                  <a:pt x="1232" y="2388"/>
                </a:lnTo>
                <a:lnTo>
                  <a:pt x="12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4"/>
          <p:cNvSpPr/>
          <p:nvPr/>
        </p:nvSpPr>
        <p:spPr>
          <a:xfrm>
            <a:off x="3880607" y="3140471"/>
            <a:ext cx="80502" cy="13281"/>
          </a:xfrm>
          <a:custGeom>
            <a:rect b="b" l="l" r="r" t="t"/>
            <a:pathLst>
              <a:path extrusionOk="0" h="244" w="1479">
                <a:moveTo>
                  <a:pt x="0" y="1"/>
                </a:moveTo>
                <a:lnTo>
                  <a:pt x="0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4"/>
          <p:cNvSpPr/>
          <p:nvPr/>
        </p:nvSpPr>
        <p:spPr>
          <a:xfrm>
            <a:off x="4015375" y="3066827"/>
            <a:ext cx="92259" cy="160569"/>
          </a:xfrm>
          <a:custGeom>
            <a:rect b="b" l="l" r="r" t="t"/>
            <a:pathLst>
              <a:path extrusionOk="0" h="2950" w="1695">
                <a:moveTo>
                  <a:pt x="0" y="1"/>
                </a:moveTo>
                <a:lnTo>
                  <a:pt x="0" y="2950"/>
                </a:lnTo>
                <a:lnTo>
                  <a:pt x="1695" y="2950"/>
                </a:lnTo>
                <a:lnTo>
                  <a:pt x="16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4028057" y="3082122"/>
            <a:ext cx="67003" cy="130033"/>
          </a:xfrm>
          <a:custGeom>
            <a:rect b="b" l="l" r="r" t="t"/>
            <a:pathLst>
              <a:path extrusionOk="0" h="2389" w="1231">
                <a:moveTo>
                  <a:pt x="0" y="0"/>
                </a:moveTo>
                <a:lnTo>
                  <a:pt x="0" y="2388"/>
                </a:lnTo>
                <a:lnTo>
                  <a:pt x="1230" y="2388"/>
                </a:lnTo>
                <a:lnTo>
                  <a:pt x="12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4"/>
          <p:cNvSpPr/>
          <p:nvPr/>
        </p:nvSpPr>
        <p:spPr>
          <a:xfrm>
            <a:off x="4021253" y="3140471"/>
            <a:ext cx="80556" cy="13281"/>
          </a:xfrm>
          <a:custGeom>
            <a:rect b="b" l="l" r="r" t="t"/>
            <a:pathLst>
              <a:path extrusionOk="0" h="244" w="1480">
                <a:moveTo>
                  <a:pt x="1" y="1"/>
                </a:moveTo>
                <a:lnTo>
                  <a:pt x="1" y="243"/>
                </a:lnTo>
                <a:lnTo>
                  <a:pt x="1479" y="243"/>
                </a:lnTo>
                <a:lnTo>
                  <a:pt x="1479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4"/>
          <p:cNvSpPr/>
          <p:nvPr/>
        </p:nvSpPr>
        <p:spPr>
          <a:xfrm>
            <a:off x="3683244" y="3308224"/>
            <a:ext cx="475228" cy="107935"/>
          </a:xfrm>
          <a:custGeom>
            <a:rect b="b" l="l" r="r" t="t"/>
            <a:pathLst>
              <a:path extrusionOk="0" h="1983" w="8731">
                <a:moveTo>
                  <a:pt x="1" y="0"/>
                </a:moveTo>
                <a:lnTo>
                  <a:pt x="1" y="1982"/>
                </a:lnTo>
                <a:lnTo>
                  <a:pt x="8731" y="1982"/>
                </a:lnTo>
                <a:lnTo>
                  <a:pt x="8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4"/>
          <p:cNvSpPr/>
          <p:nvPr/>
        </p:nvSpPr>
        <p:spPr>
          <a:xfrm>
            <a:off x="3651512" y="2526937"/>
            <a:ext cx="506961" cy="29120"/>
          </a:xfrm>
          <a:custGeom>
            <a:rect b="b" l="l" r="r" t="t"/>
            <a:pathLst>
              <a:path extrusionOk="0" h="535" w="9314">
                <a:moveTo>
                  <a:pt x="1" y="0"/>
                </a:moveTo>
                <a:lnTo>
                  <a:pt x="1" y="534"/>
                </a:lnTo>
                <a:lnTo>
                  <a:pt x="9314" y="534"/>
                </a:lnTo>
                <a:lnTo>
                  <a:pt x="93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4"/>
          <p:cNvSpPr/>
          <p:nvPr/>
        </p:nvSpPr>
        <p:spPr>
          <a:xfrm>
            <a:off x="3746710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0" y="1"/>
                </a:moveTo>
                <a:lnTo>
                  <a:pt x="0" y="1074"/>
                </a:lnTo>
                <a:lnTo>
                  <a:pt x="1231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4"/>
          <p:cNvSpPr/>
          <p:nvPr/>
        </p:nvSpPr>
        <p:spPr>
          <a:xfrm>
            <a:off x="3887302" y="2607493"/>
            <a:ext cx="67058" cy="58458"/>
          </a:xfrm>
          <a:custGeom>
            <a:rect b="b" l="l" r="r" t="t"/>
            <a:pathLst>
              <a:path extrusionOk="0" h="1074" w="1232">
                <a:moveTo>
                  <a:pt x="1" y="1"/>
                </a:moveTo>
                <a:lnTo>
                  <a:pt x="1" y="1074"/>
                </a:lnTo>
                <a:lnTo>
                  <a:pt x="1232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4"/>
          <p:cNvSpPr/>
          <p:nvPr/>
        </p:nvSpPr>
        <p:spPr>
          <a:xfrm>
            <a:off x="4028057" y="2607493"/>
            <a:ext cx="67003" cy="58458"/>
          </a:xfrm>
          <a:custGeom>
            <a:rect b="b" l="l" r="r" t="t"/>
            <a:pathLst>
              <a:path extrusionOk="0" h="1074" w="1231">
                <a:moveTo>
                  <a:pt x="0" y="1"/>
                </a:moveTo>
                <a:lnTo>
                  <a:pt x="0" y="1074"/>
                </a:lnTo>
                <a:lnTo>
                  <a:pt x="1230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4"/>
          <p:cNvSpPr/>
          <p:nvPr/>
        </p:nvSpPr>
        <p:spPr>
          <a:xfrm>
            <a:off x="3746710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"/>
          <p:cNvSpPr/>
          <p:nvPr/>
        </p:nvSpPr>
        <p:spPr>
          <a:xfrm>
            <a:off x="3887302" y="2679123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4"/>
          <p:cNvSpPr/>
          <p:nvPr/>
        </p:nvSpPr>
        <p:spPr>
          <a:xfrm>
            <a:off x="4028057" y="2679123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4"/>
          <p:cNvSpPr/>
          <p:nvPr/>
        </p:nvSpPr>
        <p:spPr>
          <a:xfrm>
            <a:off x="3746710" y="2844808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4"/>
          <p:cNvSpPr/>
          <p:nvPr/>
        </p:nvSpPr>
        <p:spPr>
          <a:xfrm>
            <a:off x="3887302" y="2844808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4"/>
          <p:cNvSpPr/>
          <p:nvPr/>
        </p:nvSpPr>
        <p:spPr>
          <a:xfrm>
            <a:off x="4028057" y="2844808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4"/>
          <p:cNvSpPr/>
          <p:nvPr/>
        </p:nvSpPr>
        <p:spPr>
          <a:xfrm>
            <a:off x="3746710" y="2916437"/>
            <a:ext cx="67058" cy="58458"/>
          </a:xfrm>
          <a:custGeom>
            <a:rect b="b" l="l" r="r" t="t"/>
            <a:pathLst>
              <a:path extrusionOk="0" h="1074" w="1232">
                <a:moveTo>
                  <a:pt x="0" y="0"/>
                </a:moveTo>
                <a:lnTo>
                  <a:pt x="0" y="1074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4"/>
          <p:cNvSpPr/>
          <p:nvPr/>
        </p:nvSpPr>
        <p:spPr>
          <a:xfrm>
            <a:off x="3887302" y="2916437"/>
            <a:ext cx="67058" cy="58458"/>
          </a:xfrm>
          <a:custGeom>
            <a:rect b="b" l="l" r="r" t="t"/>
            <a:pathLst>
              <a:path extrusionOk="0" h="1074" w="1232">
                <a:moveTo>
                  <a:pt x="1" y="0"/>
                </a:moveTo>
                <a:lnTo>
                  <a:pt x="1" y="1074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4"/>
          <p:cNvSpPr/>
          <p:nvPr/>
        </p:nvSpPr>
        <p:spPr>
          <a:xfrm>
            <a:off x="4028057" y="2916437"/>
            <a:ext cx="67003" cy="58458"/>
          </a:xfrm>
          <a:custGeom>
            <a:rect b="b" l="l" r="r" t="t"/>
            <a:pathLst>
              <a:path extrusionOk="0" h="1074" w="1231">
                <a:moveTo>
                  <a:pt x="0" y="0"/>
                </a:moveTo>
                <a:lnTo>
                  <a:pt x="0" y="1074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"/>
          <p:cNvSpPr/>
          <p:nvPr/>
        </p:nvSpPr>
        <p:spPr>
          <a:xfrm>
            <a:off x="3746710" y="3082122"/>
            <a:ext cx="67058" cy="58403"/>
          </a:xfrm>
          <a:custGeom>
            <a:rect b="b" l="l" r="r" t="t"/>
            <a:pathLst>
              <a:path extrusionOk="0" h="1073" w="1232">
                <a:moveTo>
                  <a:pt x="0" y="0"/>
                </a:moveTo>
                <a:lnTo>
                  <a:pt x="0" y="1073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4"/>
          <p:cNvSpPr/>
          <p:nvPr/>
        </p:nvSpPr>
        <p:spPr>
          <a:xfrm>
            <a:off x="3887302" y="3082122"/>
            <a:ext cx="67058" cy="58403"/>
          </a:xfrm>
          <a:custGeom>
            <a:rect b="b" l="l" r="r" t="t"/>
            <a:pathLst>
              <a:path extrusionOk="0" h="1073" w="1232">
                <a:moveTo>
                  <a:pt x="1" y="0"/>
                </a:moveTo>
                <a:lnTo>
                  <a:pt x="1" y="1073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4"/>
          <p:cNvSpPr/>
          <p:nvPr/>
        </p:nvSpPr>
        <p:spPr>
          <a:xfrm>
            <a:off x="4028057" y="3082122"/>
            <a:ext cx="67003" cy="58403"/>
          </a:xfrm>
          <a:custGeom>
            <a:rect b="b" l="l" r="r" t="t"/>
            <a:pathLst>
              <a:path extrusionOk="0" h="1073" w="1231">
                <a:moveTo>
                  <a:pt x="0" y="0"/>
                </a:moveTo>
                <a:lnTo>
                  <a:pt x="0" y="1073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4"/>
          <p:cNvSpPr/>
          <p:nvPr/>
        </p:nvSpPr>
        <p:spPr>
          <a:xfrm>
            <a:off x="3746710" y="3153806"/>
            <a:ext cx="67058" cy="58349"/>
          </a:xfrm>
          <a:custGeom>
            <a:rect b="b" l="l" r="r" t="t"/>
            <a:pathLst>
              <a:path extrusionOk="0" h="1072" w="1232">
                <a:moveTo>
                  <a:pt x="0" y="0"/>
                </a:moveTo>
                <a:lnTo>
                  <a:pt x="0" y="1071"/>
                </a:lnTo>
                <a:lnTo>
                  <a:pt x="1231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4"/>
          <p:cNvSpPr/>
          <p:nvPr/>
        </p:nvSpPr>
        <p:spPr>
          <a:xfrm>
            <a:off x="3887302" y="3153806"/>
            <a:ext cx="67058" cy="58349"/>
          </a:xfrm>
          <a:custGeom>
            <a:rect b="b" l="l" r="r" t="t"/>
            <a:pathLst>
              <a:path extrusionOk="0" h="1072" w="1232">
                <a:moveTo>
                  <a:pt x="1" y="0"/>
                </a:moveTo>
                <a:lnTo>
                  <a:pt x="1" y="1071"/>
                </a:lnTo>
                <a:lnTo>
                  <a:pt x="1232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4"/>
          <p:cNvSpPr/>
          <p:nvPr/>
        </p:nvSpPr>
        <p:spPr>
          <a:xfrm>
            <a:off x="4028057" y="3153806"/>
            <a:ext cx="67003" cy="58349"/>
          </a:xfrm>
          <a:custGeom>
            <a:rect b="b" l="l" r="r" t="t"/>
            <a:pathLst>
              <a:path extrusionOk="0" h="1072" w="1231">
                <a:moveTo>
                  <a:pt x="0" y="0"/>
                </a:moveTo>
                <a:lnTo>
                  <a:pt x="0" y="1071"/>
                </a:lnTo>
                <a:lnTo>
                  <a:pt x="1230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4"/>
          <p:cNvSpPr/>
          <p:nvPr/>
        </p:nvSpPr>
        <p:spPr>
          <a:xfrm>
            <a:off x="4472368" y="3199146"/>
            <a:ext cx="217557" cy="217121"/>
          </a:xfrm>
          <a:custGeom>
            <a:rect b="b" l="l" r="r" t="t"/>
            <a:pathLst>
              <a:path extrusionOk="0" h="3989" w="3997">
                <a:moveTo>
                  <a:pt x="0" y="0"/>
                </a:moveTo>
                <a:lnTo>
                  <a:pt x="0" y="3988"/>
                </a:lnTo>
                <a:lnTo>
                  <a:pt x="3997" y="3988"/>
                </a:lnTo>
                <a:lnTo>
                  <a:pt x="39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4"/>
          <p:cNvSpPr/>
          <p:nvPr/>
        </p:nvSpPr>
        <p:spPr>
          <a:xfrm>
            <a:off x="4489785" y="3216074"/>
            <a:ext cx="182830" cy="200248"/>
          </a:xfrm>
          <a:custGeom>
            <a:rect b="b" l="l" r="r" t="t"/>
            <a:pathLst>
              <a:path extrusionOk="0" h="3679" w="3359">
                <a:moveTo>
                  <a:pt x="1" y="0"/>
                </a:moveTo>
                <a:lnTo>
                  <a:pt x="1" y="3678"/>
                </a:lnTo>
                <a:lnTo>
                  <a:pt x="3359" y="3678"/>
                </a:lnTo>
                <a:lnTo>
                  <a:pt x="33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4"/>
          <p:cNvSpPr/>
          <p:nvPr/>
        </p:nvSpPr>
        <p:spPr>
          <a:xfrm>
            <a:off x="4574152" y="3210903"/>
            <a:ext cx="14043" cy="205419"/>
          </a:xfrm>
          <a:custGeom>
            <a:rect b="b" l="l" r="r" t="t"/>
            <a:pathLst>
              <a:path extrusionOk="0" h="3774" w="258">
                <a:moveTo>
                  <a:pt x="1" y="1"/>
                </a:moveTo>
                <a:lnTo>
                  <a:pt x="1" y="3773"/>
                </a:lnTo>
                <a:lnTo>
                  <a:pt x="258" y="3773"/>
                </a:lnTo>
                <a:lnTo>
                  <a:pt x="258" y="1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4"/>
          <p:cNvSpPr/>
          <p:nvPr/>
        </p:nvSpPr>
        <p:spPr>
          <a:xfrm>
            <a:off x="4489785" y="3216074"/>
            <a:ext cx="84149" cy="200085"/>
          </a:xfrm>
          <a:custGeom>
            <a:rect b="b" l="l" r="r" t="t"/>
            <a:pathLst>
              <a:path extrusionOk="0" h="3676" w="1546">
                <a:moveTo>
                  <a:pt x="1" y="0"/>
                </a:moveTo>
                <a:lnTo>
                  <a:pt x="1" y="3675"/>
                </a:lnTo>
                <a:lnTo>
                  <a:pt x="154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4"/>
          <p:cNvSpPr/>
          <p:nvPr/>
        </p:nvSpPr>
        <p:spPr>
          <a:xfrm>
            <a:off x="4588140" y="3216074"/>
            <a:ext cx="84203" cy="200085"/>
          </a:xfrm>
          <a:custGeom>
            <a:rect b="b" l="l" r="r" t="t"/>
            <a:pathLst>
              <a:path extrusionOk="0" h="3676" w="1547">
                <a:moveTo>
                  <a:pt x="1" y="0"/>
                </a:moveTo>
                <a:lnTo>
                  <a:pt x="1" y="3675"/>
                </a:lnTo>
                <a:lnTo>
                  <a:pt x="154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4"/>
          <p:cNvSpPr/>
          <p:nvPr/>
        </p:nvSpPr>
        <p:spPr>
          <a:xfrm>
            <a:off x="4421149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4"/>
          <p:cNvSpPr/>
          <p:nvPr/>
        </p:nvSpPr>
        <p:spPr>
          <a:xfrm>
            <a:off x="4421149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4"/>
          <p:cNvSpPr/>
          <p:nvPr/>
        </p:nvSpPr>
        <p:spPr>
          <a:xfrm>
            <a:off x="4507965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4"/>
          <p:cNvSpPr/>
          <p:nvPr/>
        </p:nvSpPr>
        <p:spPr>
          <a:xfrm>
            <a:off x="4507965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4"/>
          <p:cNvSpPr/>
          <p:nvPr/>
        </p:nvSpPr>
        <p:spPr>
          <a:xfrm>
            <a:off x="4594672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4"/>
          <p:cNvSpPr/>
          <p:nvPr/>
        </p:nvSpPr>
        <p:spPr>
          <a:xfrm>
            <a:off x="4594726" y="2467227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4"/>
          <p:cNvSpPr/>
          <p:nvPr/>
        </p:nvSpPr>
        <p:spPr>
          <a:xfrm>
            <a:off x="4681487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4"/>
          <p:cNvSpPr/>
          <p:nvPr/>
        </p:nvSpPr>
        <p:spPr>
          <a:xfrm>
            <a:off x="4681487" y="2467227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4"/>
          <p:cNvSpPr/>
          <p:nvPr/>
        </p:nvSpPr>
        <p:spPr>
          <a:xfrm>
            <a:off x="4421149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4"/>
          <p:cNvSpPr/>
          <p:nvPr/>
        </p:nvSpPr>
        <p:spPr>
          <a:xfrm>
            <a:off x="4421149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4"/>
          <p:cNvSpPr/>
          <p:nvPr/>
        </p:nvSpPr>
        <p:spPr>
          <a:xfrm>
            <a:off x="4507965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4"/>
          <p:cNvSpPr/>
          <p:nvPr/>
        </p:nvSpPr>
        <p:spPr>
          <a:xfrm>
            <a:off x="4507965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4"/>
          <p:cNvSpPr/>
          <p:nvPr/>
        </p:nvSpPr>
        <p:spPr>
          <a:xfrm>
            <a:off x="4594672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4"/>
          <p:cNvSpPr/>
          <p:nvPr/>
        </p:nvSpPr>
        <p:spPr>
          <a:xfrm>
            <a:off x="4594726" y="2551811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4"/>
          <p:cNvSpPr/>
          <p:nvPr/>
        </p:nvSpPr>
        <p:spPr>
          <a:xfrm>
            <a:off x="4681487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4"/>
          <p:cNvSpPr/>
          <p:nvPr/>
        </p:nvSpPr>
        <p:spPr>
          <a:xfrm>
            <a:off x="4681487" y="2551811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4"/>
          <p:cNvSpPr/>
          <p:nvPr/>
        </p:nvSpPr>
        <p:spPr>
          <a:xfrm>
            <a:off x="4421149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4"/>
          <p:cNvSpPr/>
          <p:nvPr/>
        </p:nvSpPr>
        <p:spPr>
          <a:xfrm>
            <a:off x="4421149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4"/>
          <p:cNvSpPr/>
          <p:nvPr/>
        </p:nvSpPr>
        <p:spPr>
          <a:xfrm>
            <a:off x="4507965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4"/>
          <p:cNvSpPr/>
          <p:nvPr/>
        </p:nvSpPr>
        <p:spPr>
          <a:xfrm>
            <a:off x="4507965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4"/>
          <p:cNvSpPr/>
          <p:nvPr/>
        </p:nvSpPr>
        <p:spPr>
          <a:xfrm>
            <a:off x="4594672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4"/>
          <p:cNvSpPr/>
          <p:nvPr/>
        </p:nvSpPr>
        <p:spPr>
          <a:xfrm>
            <a:off x="4594726" y="2636396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4"/>
          <p:cNvSpPr/>
          <p:nvPr/>
        </p:nvSpPr>
        <p:spPr>
          <a:xfrm>
            <a:off x="4681487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4"/>
          <p:cNvSpPr/>
          <p:nvPr/>
        </p:nvSpPr>
        <p:spPr>
          <a:xfrm>
            <a:off x="4681487" y="2636396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4"/>
          <p:cNvSpPr/>
          <p:nvPr/>
        </p:nvSpPr>
        <p:spPr>
          <a:xfrm>
            <a:off x="4421149" y="2720925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4"/>
          <p:cNvSpPr/>
          <p:nvPr/>
        </p:nvSpPr>
        <p:spPr>
          <a:xfrm>
            <a:off x="4421149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4"/>
          <p:cNvSpPr/>
          <p:nvPr/>
        </p:nvSpPr>
        <p:spPr>
          <a:xfrm>
            <a:off x="4507965" y="2720925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4"/>
          <p:cNvSpPr/>
          <p:nvPr/>
        </p:nvSpPr>
        <p:spPr>
          <a:xfrm>
            <a:off x="4507965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4"/>
          <p:cNvSpPr/>
          <p:nvPr/>
        </p:nvSpPr>
        <p:spPr>
          <a:xfrm>
            <a:off x="4594672" y="2720925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4"/>
          <p:cNvSpPr/>
          <p:nvPr/>
        </p:nvSpPr>
        <p:spPr>
          <a:xfrm>
            <a:off x="4594726" y="2720925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4"/>
          <p:cNvSpPr/>
          <p:nvPr/>
        </p:nvSpPr>
        <p:spPr>
          <a:xfrm>
            <a:off x="4681487" y="2720925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4"/>
          <p:cNvSpPr/>
          <p:nvPr/>
        </p:nvSpPr>
        <p:spPr>
          <a:xfrm>
            <a:off x="4681487" y="2720925"/>
            <a:ext cx="59764" cy="5976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4"/>
          <p:cNvSpPr/>
          <p:nvPr/>
        </p:nvSpPr>
        <p:spPr>
          <a:xfrm>
            <a:off x="4421149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4"/>
          <p:cNvSpPr/>
          <p:nvPr/>
        </p:nvSpPr>
        <p:spPr>
          <a:xfrm>
            <a:off x="4421149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4"/>
          <p:cNvSpPr/>
          <p:nvPr/>
        </p:nvSpPr>
        <p:spPr>
          <a:xfrm>
            <a:off x="4507965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4"/>
          <p:cNvSpPr/>
          <p:nvPr/>
        </p:nvSpPr>
        <p:spPr>
          <a:xfrm>
            <a:off x="4507965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4"/>
          <p:cNvSpPr/>
          <p:nvPr/>
        </p:nvSpPr>
        <p:spPr>
          <a:xfrm>
            <a:off x="4594672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4"/>
          <p:cNvSpPr/>
          <p:nvPr/>
        </p:nvSpPr>
        <p:spPr>
          <a:xfrm>
            <a:off x="4594726" y="2805564"/>
            <a:ext cx="59710" cy="59655"/>
          </a:xfrm>
          <a:custGeom>
            <a:rect b="b" l="l" r="r" t="t"/>
            <a:pathLst>
              <a:path extrusionOk="0" h="1096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14"/>
          <p:cNvSpPr/>
          <p:nvPr/>
        </p:nvSpPr>
        <p:spPr>
          <a:xfrm>
            <a:off x="4681487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4"/>
          <p:cNvSpPr/>
          <p:nvPr/>
        </p:nvSpPr>
        <p:spPr>
          <a:xfrm>
            <a:off x="4681487" y="2805564"/>
            <a:ext cx="59764" cy="59655"/>
          </a:xfrm>
          <a:custGeom>
            <a:rect b="b" l="l" r="r" t="t"/>
            <a:pathLst>
              <a:path extrusionOk="0" h="1096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4"/>
          <p:cNvSpPr/>
          <p:nvPr/>
        </p:nvSpPr>
        <p:spPr>
          <a:xfrm>
            <a:off x="4421149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4"/>
          <p:cNvSpPr/>
          <p:nvPr/>
        </p:nvSpPr>
        <p:spPr>
          <a:xfrm>
            <a:off x="4421149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4"/>
          <p:cNvSpPr/>
          <p:nvPr/>
        </p:nvSpPr>
        <p:spPr>
          <a:xfrm>
            <a:off x="4507965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4"/>
          <p:cNvSpPr/>
          <p:nvPr/>
        </p:nvSpPr>
        <p:spPr>
          <a:xfrm>
            <a:off x="4507965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4"/>
          <p:cNvSpPr/>
          <p:nvPr/>
        </p:nvSpPr>
        <p:spPr>
          <a:xfrm>
            <a:off x="4594672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0" y="0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4"/>
          <p:cNvSpPr/>
          <p:nvPr/>
        </p:nvSpPr>
        <p:spPr>
          <a:xfrm>
            <a:off x="4594726" y="2890148"/>
            <a:ext cx="59710" cy="59710"/>
          </a:xfrm>
          <a:custGeom>
            <a:rect b="b" l="l" r="r" t="t"/>
            <a:pathLst>
              <a:path extrusionOk="0" h="1097" w="1097">
                <a:moveTo>
                  <a:pt x="0" y="0"/>
                </a:moveTo>
                <a:lnTo>
                  <a:pt x="0" y="1096"/>
                </a:lnTo>
                <a:lnTo>
                  <a:pt x="1096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>
            <a:off x="4681487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4"/>
          <p:cNvSpPr/>
          <p:nvPr/>
        </p:nvSpPr>
        <p:spPr>
          <a:xfrm>
            <a:off x="4681487" y="2890148"/>
            <a:ext cx="59764" cy="59710"/>
          </a:xfrm>
          <a:custGeom>
            <a:rect b="b" l="l" r="r" t="t"/>
            <a:pathLst>
              <a:path extrusionOk="0" h="1097" w="1098">
                <a:moveTo>
                  <a:pt x="1" y="0"/>
                </a:moveTo>
                <a:lnTo>
                  <a:pt x="1" y="1096"/>
                </a:lnTo>
                <a:lnTo>
                  <a:pt x="1097" y="0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4421149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4"/>
          <p:cNvSpPr/>
          <p:nvPr/>
        </p:nvSpPr>
        <p:spPr>
          <a:xfrm>
            <a:off x="4421149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4"/>
          <p:cNvSpPr/>
          <p:nvPr/>
        </p:nvSpPr>
        <p:spPr>
          <a:xfrm>
            <a:off x="4507965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4"/>
          <p:cNvSpPr/>
          <p:nvPr/>
        </p:nvSpPr>
        <p:spPr>
          <a:xfrm>
            <a:off x="4507965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4"/>
          <p:cNvSpPr/>
          <p:nvPr/>
        </p:nvSpPr>
        <p:spPr>
          <a:xfrm>
            <a:off x="4594672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4"/>
          <p:cNvSpPr/>
          <p:nvPr/>
        </p:nvSpPr>
        <p:spPr>
          <a:xfrm>
            <a:off x="4594726" y="2974732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6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14"/>
          <p:cNvSpPr/>
          <p:nvPr/>
        </p:nvSpPr>
        <p:spPr>
          <a:xfrm>
            <a:off x="4681487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4"/>
          <p:cNvSpPr/>
          <p:nvPr/>
        </p:nvSpPr>
        <p:spPr>
          <a:xfrm>
            <a:off x="4681487" y="2974732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6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4"/>
          <p:cNvSpPr/>
          <p:nvPr/>
        </p:nvSpPr>
        <p:spPr>
          <a:xfrm>
            <a:off x="4421149" y="3059261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4"/>
          <p:cNvSpPr/>
          <p:nvPr/>
        </p:nvSpPr>
        <p:spPr>
          <a:xfrm>
            <a:off x="4421149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4"/>
          <p:cNvSpPr/>
          <p:nvPr/>
        </p:nvSpPr>
        <p:spPr>
          <a:xfrm>
            <a:off x="4507965" y="3059261"/>
            <a:ext cx="59710" cy="59710"/>
          </a:xfrm>
          <a:custGeom>
            <a:rect b="b" l="l" r="r" t="t"/>
            <a:pathLst>
              <a:path extrusionOk="0" h="1097" w="1097">
                <a:moveTo>
                  <a:pt x="0" y="1"/>
                </a:moveTo>
                <a:lnTo>
                  <a:pt x="0" y="1097"/>
                </a:lnTo>
                <a:lnTo>
                  <a:pt x="1096" y="1097"/>
                </a:lnTo>
                <a:lnTo>
                  <a:pt x="10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4"/>
          <p:cNvSpPr/>
          <p:nvPr/>
        </p:nvSpPr>
        <p:spPr>
          <a:xfrm>
            <a:off x="4507965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4"/>
          <p:cNvSpPr/>
          <p:nvPr/>
        </p:nvSpPr>
        <p:spPr>
          <a:xfrm>
            <a:off x="4594672" y="3059261"/>
            <a:ext cx="59764" cy="59710"/>
          </a:xfrm>
          <a:custGeom>
            <a:rect b="b" l="l" r="r" t="t"/>
            <a:pathLst>
              <a:path extrusionOk="0" h="1097" w="1098">
                <a:moveTo>
                  <a:pt x="0" y="1"/>
                </a:moveTo>
                <a:lnTo>
                  <a:pt x="0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4"/>
          <p:cNvSpPr/>
          <p:nvPr/>
        </p:nvSpPr>
        <p:spPr>
          <a:xfrm>
            <a:off x="4594726" y="3059261"/>
            <a:ext cx="59710" cy="59764"/>
          </a:xfrm>
          <a:custGeom>
            <a:rect b="b" l="l" r="r" t="t"/>
            <a:pathLst>
              <a:path extrusionOk="0" h="1098" w="1097">
                <a:moveTo>
                  <a:pt x="0" y="1"/>
                </a:moveTo>
                <a:lnTo>
                  <a:pt x="0" y="1098"/>
                </a:lnTo>
                <a:lnTo>
                  <a:pt x="1096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4"/>
          <p:cNvSpPr/>
          <p:nvPr/>
        </p:nvSpPr>
        <p:spPr>
          <a:xfrm>
            <a:off x="4681487" y="3059261"/>
            <a:ext cx="59764" cy="59710"/>
          </a:xfrm>
          <a:custGeom>
            <a:rect b="b" l="l" r="r" t="t"/>
            <a:pathLst>
              <a:path extrusionOk="0" h="1097" w="1098">
                <a:moveTo>
                  <a:pt x="1" y="1"/>
                </a:moveTo>
                <a:lnTo>
                  <a:pt x="1" y="1097"/>
                </a:lnTo>
                <a:lnTo>
                  <a:pt x="1097" y="1097"/>
                </a:lnTo>
                <a:lnTo>
                  <a:pt x="10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4"/>
          <p:cNvSpPr/>
          <p:nvPr/>
        </p:nvSpPr>
        <p:spPr>
          <a:xfrm>
            <a:off x="4681487" y="3059261"/>
            <a:ext cx="59764" cy="59764"/>
          </a:xfrm>
          <a:custGeom>
            <a:rect b="b" l="l" r="r" t="t"/>
            <a:pathLst>
              <a:path extrusionOk="0" h="1098" w="1098">
                <a:moveTo>
                  <a:pt x="1" y="1"/>
                </a:moveTo>
                <a:lnTo>
                  <a:pt x="1" y="1098"/>
                </a:lnTo>
                <a:lnTo>
                  <a:pt x="1097" y="1"/>
                </a:lnTo>
                <a:close/>
              </a:path>
            </a:pathLst>
          </a:custGeom>
          <a:solidFill>
            <a:srgbClr val="E1F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4"/>
          <p:cNvSpPr/>
          <p:nvPr/>
        </p:nvSpPr>
        <p:spPr>
          <a:xfrm>
            <a:off x="3163331" y="3517452"/>
            <a:ext cx="2835259" cy="42510"/>
          </a:xfrm>
          <a:custGeom>
            <a:rect b="b" l="l" r="r" t="t"/>
            <a:pathLst>
              <a:path extrusionOk="0" h="781" w="52090">
                <a:moveTo>
                  <a:pt x="0" y="1"/>
                </a:moveTo>
                <a:cubicBezTo>
                  <a:pt x="121" y="262"/>
                  <a:pt x="246" y="522"/>
                  <a:pt x="374" y="780"/>
                </a:cubicBezTo>
                <a:lnTo>
                  <a:pt x="51716" y="780"/>
                </a:lnTo>
                <a:cubicBezTo>
                  <a:pt x="51844" y="522"/>
                  <a:pt x="51970" y="262"/>
                  <a:pt x="52090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4"/>
          <p:cNvSpPr/>
          <p:nvPr/>
        </p:nvSpPr>
        <p:spPr>
          <a:xfrm>
            <a:off x="3243125" y="3668931"/>
            <a:ext cx="2675670" cy="48660"/>
          </a:xfrm>
          <a:custGeom>
            <a:rect b="b" l="l" r="r" t="t"/>
            <a:pathLst>
              <a:path extrusionOk="0" h="894" w="49158">
                <a:moveTo>
                  <a:pt x="1" y="1"/>
                </a:moveTo>
                <a:cubicBezTo>
                  <a:pt x="181" y="302"/>
                  <a:pt x="366" y="600"/>
                  <a:pt x="558" y="894"/>
                </a:cubicBezTo>
                <a:lnTo>
                  <a:pt x="48602" y="894"/>
                </a:lnTo>
                <a:cubicBezTo>
                  <a:pt x="48792" y="599"/>
                  <a:pt x="48978" y="300"/>
                  <a:pt x="49158" y="1"/>
                </a:cubicBez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4"/>
          <p:cNvSpPr/>
          <p:nvPr/>
        </p:nvSpPr>
        <p:spPr>
          <a:xfrm>
            <a:off x="3544775" y="4033883"/>
            <a:ext cx="2072531" cy="31134"/>
          </a:xfrm>
          <a:custGeom>
            <a:rect b="b" l="l" r="r" t="t"/>
            <a:pathLst>
              <a:path extrusionOk="0" h="572" w="38077">
                <a:moveTo>
                  <a:pt x="0" y="1"/>
                </a:moveTo>
                <a:cubicBezTo>
                  <a:pt x="218" y="194"/>
                  <a:pt x="438" y="384"/>
                  <a:pt x="660" y="572"/>
                </a:cubicBezTo>
                <a:lnTo>
                  <a:pt x="37416" y="572"/>
                </a:lnTo>
                <a:cubicBezTo>
                  <a:pt x="37638" y="384"/>
                  <a:pt x="37858" y="194"/>
                  <a:pt x="38076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4"/>
          <p:cNvSpPr/>
          <p:nvPr/>
        </p:nvSpPr>
        <p:spPr>
          <a:xfrm>
            <a:off x="3526487" y="3842671"/>
            <a:ext cx="395053" cy="27106"/>
          </a:xfrm>
          <a:custGeom>
            <a:rect b="b" l="l" r="r" t="t"/>
            <a:pathLst>
              <a:path extrusionOk="0" h="498" w="7258">
                <a:moveTo>
                  <a:pt x="249" y="1"/>
                </a:moveTo>
                <a:cubicBezTo>
                  <a:pt x="112" y="1"/>
                  <a:pt x="1" y="111"/>
                  <a:pt x="1" y="249"/>
                </a:cubicBezTo>
                <a:cubicBezTo>
                  <a:pt x="1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6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4"/>
          <p:cNvSpPr/>
          <p:nvPr/>
        </p:nvSpPr>
        <p:spPr>
          <a:xfrm>
            <a:off x="4097782" y="3842671"/>
            <a:ext cx="394944" cy="27106"/>
          </a:xfrm>
          <a:custGeom>
            <a:rect b="b" l="l" r="r" t="t"/>
            <a:pathLst>
              <a:path extrusionOk="0" h="498" w="7256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6" y="386"/>
                  <a:pt x="7256" y="249"/>
                </a:cubicBezTo>
                <a:cubicBezTo>
                  <a:pt x="7256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4"/>
          <p:cNvSpPr/>
          <p:nvPr/>
        </p:nvSpPr>
        <p:spPr>
          <a:xfrm>
            <a:off x="4669132" y="3842671"/>
            <a:ext cx="394944" cy="271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2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6"/>
                  <a:pt x="7256" y="249"/>
                </a:cubicBezTo>
                <a:cubicBezTo>
                  <a:pt x="7256" y="111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4"/>
          <p:cNvSpPr/>
          <p:nvPr/>
        </p:nvSpPr>
        <p:spPr>
          <a:xfrm>
            <a:off x="5240372" y="3842671"/>
            <a:ext cx="394999" cy="27106"/>
          </a:xfrm>
          <a:custGeom>
            <a:rect b="b" l="l" r="r" t="t"/>
            <a:pathLst>
              <a:path extrusionOk="0" h="498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7"/>
                  <a:pt x="249" y="497"/>
                </a:cubicBezTo>
                <a:lnTo>
                  <a:pt x="7008" y="497"/>
                </a:lnTo>
                <a:cubicBezTo>
                  <a:pt x="7145" y="497"/>
                  <a:pt x="7257" y="386"/>
                  <a:pt x="7257" y="249"/>
                </a:cubicBezTo>
                <a:cubicBezTo>
                  <a:pt x="7257" y="111"/>
                  <a:pt x="7146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4"/>
          <p:cNvSpPr/>
          <p:nvPr/>
        </p:nvSpPr>
        <p:spPr>
          <a:xfrm>
            <a:off x="5240481" y="4229178"/>
            <a:ext cx="104233" cy="27052"/>
          </a:xfrm>
          <a:custGeom>
            <a:rect b="b" l="l" r="r" t="t"/>
            <a:pathLst>
              <a:path extrusionOk="0" h="497" w="1915">
                <a:moveTo>
                  <a:pt x="248" y="1"/>
                </a:moveTo>
                <a:cubicBezTo>
                  <a:pt x="111" y="1"/>
                  <a:pt x="0" y="111"/>
                  <a:pt x="0" y="249"/>
                </a:cubicBezTo>
                <a:cubicBezTo>
                  <a:pt x="0" y="386"/>
                  <a:pt x="111" y="496"/>
                  <a:pt x="248" y="496"/>
                </a:cubicBezTo>
                <a:lnTo>
                  <a:pt x="999" y="496"/>
                </a:lnTo>
                <a:cubicBezTo>
                  <a:pt x="1307" y="337"/>
                  <a:pt x="1613" y="172"/>
                  <a:pt x="1915" y="2"/>
                </a:cubicBezTo>
                <a:lnTo>
                  <a:pt x="248" y="2"/>
                </a:lnTo>
                <a:lnTo>
                  <a:pt x="2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4"/>
          <p:cNvSpPr/>
          <p:nvPr/>
        </p:nvSpPr>
        <p:spPr>
          <a:xfrm>
            <a:off x="4669132" y="4229069"/>
            <a:ext cx="394944" cy="27106"/>
          </a:xfrm>
          <a:custGeom>
            <a:rect b="b" l="l" r="r" t="t"/>
            <a:pathLst>
              <a:path extrusionOk="0" h="498" w="7256">
                <a:moveTo>
                  <a:pt x="248" y="1"/>
                </a:moveTo>
                <a:cubicBezTo>
                  <a:pt x="112" y="1"/>
                  <a:pt x="0" y="112"/>
                  <a:pt x="0" y="249"/>
                </a:cubicBezTo>
                <a:cubicBezTo>
                  <a:pt x="0" y="387"/>
                  <a:pt x="111" y="497"/>
                  <a:pt x="248" y="497"/>
                </a:cubicBezTo>
                <a:lnTo>
                  <a:pt x="7008" y="497"/>
                </a:lnTo>
                <a:cubicBezTo>
                  <a:pt x="7144" y="497"/>
                  <a:pt x="7256" y="387"/>
                  <a:pt x="7256" y="249"/>
                </a:cubicBezTo>
                <a:cubicBezTo>
                  <a:pt x="7256" y="112"/>
                  <a:pt x="7144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4"/>
          <p:cNvSpPr/>
          <p:nvPr/>
        </p:nvSpPr>
        <p:spPr>
          <a:xfrm>
            <a:off x="3817251" y="4229069"/>
            <a:ext cx="104288" cy="27052"/>
          </a:xfrm>
          <a:custGeom>
            <a:rect b="b" l="l" r="r" t="t"/>
            <a:pathLst>
              <a:path extrusionOk="0" h="497" w="1916">
                <a:moveTo>
                  <a:pt x="1" y="1"/>
                </a:moveTo>
                <a:cubicBezTo>
                  <a:pt x="301" y="172"/>
                  <a:pt x="607" y="336"/>
                  <a:pt x="915" y="496"/>
                </a:cubicBezTo>
                <a:lnTo>
                  <a:pt x="1666" y="496"/>
                </a:lnTo>
                <a:cubicBezTo>
                  <a:pt x="1667" y="496"/>
                  <a:pt x="1668" y="496"/>
                  <a:pt x="1668" y="496"/>
                </a:cubicBezTo>
                <a:cubicBezTo>
                  <a:pt x="1805" y="496"/>
                  <a:pt x="1915" y="386"/>
                  <a:pt x="1915" y="249"/>
                </a:cubicBezTo>
                <a:cubicBezTo>
                  <a:pt x="1915" y="112"/>
                  <a:pt x="1804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4"/>
          <p:cNvSpPr/>
          <p:nvPr/>
        </p:nvSpPr>
        <p:spPr>
          <a:xfrm>
            <a:off x="4097836" y="4229178"/>
            <a:ext cx="394999" cy="27052"/>
          </a:xfrm>
          <a:custGeom>
            <a:rect b="b" l="l" r="r" t="t"/>
            <a:pathLst>
              <a:path extrusionOk="0" h="497" w="7257">
                <a:moveTo>
                  <a:pt x="249" y="1"/>
                </a:moveTo>
                <a:cubicBezTo>
                  <a:pt x="112" y="1"/>
                  <a:pt x="0" y="111"/>
                  <a:pt x="0" y="249"/>
                </a:cubicBezTo>
                <a:cubicBezTo>
                  <a:pt x="0" y="386"/>
                  <a:pt x="112" y="496"/>
                  <a:pt x="249" y="496"/>
                </a:cubicBezTo>
                <a:lnTo>
                  <a:pt x="7008" y="496"/>
                </a:lnTo>
                <a:cubicBezTo>
                  <a:pt x="7145" y="496"/>
                  <a:pt x="7257" y="386"/>
                  <a:pt x="7257" y="249"/>
                </a:cubicBezTo>
                <a:cubicBezTo>
                  <a:pt x="7255" y="110"/>
                  <a:pt x="7145" y="1"/>
                  <a:pt x="7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4"/>
          <p:cNvSpPr/>
          <p:nvPr/>
        </p:nvSpPr>
        <p:spPr>
          <a:xfrm>
            <a:off x="3292438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3506293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3720148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4"/>
          <p:cNvSpPr/>
          <p:nvPr/>
        </p:nvSpPr>
        <p:spPr>
          <a:xfrm>
            <a:off x="3934003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4"/>
          <p:cNvSpPr/>
          <p:nvPr/>
        </p:nvSpPr>
        <p:spPr>
          <a:xfrm>
            <a:off x="4147857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"/>
          <p:cNvSpPr/>
          <p:nvPr/>
        </p:nvSpPr>
        <p:spPr>
          <a:xfrm>
            <a:off x="4361712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4"/>
          <p:cNvSpPr/>
          <p:nvPr/>
        </p:nvSpPr>
        <p:spPr>
          <a:xfrm>
            <a:off x="4575567" y="3547824"/>
            <a:ext cx="10777" cy="133245"/>
          </a:xfrm>
          <a:custGeom>
            <a:rect b="b" l="l" r="r" t="t"/>
            <a:pathLst>
              <a:path extrusionOk="0" h="2448" w="198">
                <a:moveTo>
                  <a:pt x="0" y="0"/>
                </a:moveTo>
                <a:lnTo>
                  <a:pt x="0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4"/>
          <p:cNvSpPr/>
          <p:nvPr/>
        </p:nvSpPr>
        <p:spPr>
          <a:xfrm>
            <a:off x="4789421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4"/>
          <p:cNvSpPr/>
          <p:nvPr/>
        </p:nvSpPr>
        <p:spPr>
          <a:xfrm>
            <a:off x="5003276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0" y="0"/>
                </a:moveTo>
                <a:lnTo>
                  <a:pt x="0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4"/>
          <p:cNvSpPr/>
          <p:nvPr/>
        </p:nvSpPr>
        <p:spPr>
          <a:xfrm>
            <a:off x="5217131" y="3547824"/>
            <a:ext cx="10886" cy="133245"/>
          </a:xfrm>
          <a:custGeom>
            <a:rect b="b" l="l" r="r" t="t"/>
            <a:pathLst>
              <a:path extrusionOk="0" h="2448" w="200">
                <a:moveTo>
                  <a:pt x="1" y="0"/>
                </a:moveTo>
                <a:lnTo>
                  <a:pt x="1" y="2448"/>
                </a:lnTo>
                <a:lnTo>
                  <a:pt x="199" y="2448"/>
                </a:lnTo>
                <a:lnTo>
                  <a:pt x="199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4"/>
          <p:cNvSpPr/>
          <p:nvPr/>
        </p:nvSpPr>
        <p:spPr>
          <a:xfrm>
            <a:off x="5430986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4"/>
          <p:cNvSpPr/>
          <p:nvPr/>
        </p:nvSpPr>
        <p:spPr>
          <a:xfrm>
            <a:off x="5644840" y="3547824"/>
            <a:ext cx="10832" cy="133245"/>
          </a:xfrm>
          <a:custGeom>
            <a:rect b="b" l="l" r="r" t="t"/>
            <a:pathLst>
              <a:path extrusionOk="0" h="2448" w="199">
                <a:moveTo>
                  <a:pt x="1" y="0"/>
                </a:moveTo>
                <a:lnTo>
                  <a:pt x="1" y="2448"/>
                </a:lnTo>
                <a:lnTo>
                  <a:pt x="198" y="2448"/>
                </a:lnTo>
                <a:lnTo>
                  <a:pt x="198" y="0"/>
                </a:lnTo>
                <a:close/>
              </a:path>
            </a:pathLst>
          </a:custGeom>
          <a:solidFill>
            <a:srgbClr val="8997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4"/>
          <p:cNvSpPr/>
          <p:nvPr/>
        </p:nvSpPr>
        <p:spPr>
          <a:xfrm>
            <a:off x="3681230" y="3308441"/>
            <a:ext cx="480508" cy="31787"/>
          </a:xfrm>
          <a:custGeom>
            <a:rect b="b" l="l" r="r" t="t"/>
            <a:pathLst>
              <a:path extrusionOk="0" h="584" w="8828">
                <a:moveTo>
                  <a:pt x="0" y="1"/>
                </a:moveTo>
                <a:lnTo>
                  <a:pt x="0" y="584"/>
                </a:lnTo>
                <a:lnTo>
                  <a:pt x="8827" y="584"/>
                </a:lnTo>
                <a:lnTo>
                  <a:pt x="88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4"/>
          <p:cNvSpPr/>
          <p:nvPr/>
        </p:nvSpPr>
        <p:spPr>
          <a:xfrm>
            <a:off x="5003875" y="3308441"/>
            <a:ext cx="480508" cy="31787"/>
          </a:xfrm>
          <a:custGeom>
            <a:rect b="b" l="l" r="r" t="t"/>
            <a:pathLst>
              <a:path extrusionOk="0" h="584" w="8828">
                <a:moveTo>
                  <a:pt x="1" y="1"/>
                </a:moveTo>
                <a:lnTo>
                  <a:pt x="1" y="584"/>
                </a:lnTo>
                <a:lnTo>
                  <a:pt x="8828" y="584"/>
                </a:lnTo>
                <a:lnTo>
                  <a:pt x="88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4"/>
          <p:cNvSpPr/>
          <p:nvPr/>
        </p:nvSpPr>
        <p:spPr>
          <a:xfrm>
            <a:off x="4815548" y="1866321"/>
            <a:ext cx="315313" cy="179075"/>
          </a:xfrm>
          <a:custGeom>
            <a:rect b="b" l="l" r="r" t="t"/>
            <a:pathLst>
              <a:path extrusionOk="0" h="3290" w="5793">
                <a:moveTo>
                  <a:pt x="3716" y="0"/>
                </a:moveTo>
                <a:cubicBezTo>
                  <a:pt x="3216" y="0"/>
                  <a:pt x="2783" y="281"/>
                  <a:pt x="2561" y="693"/>
                </a:cubicBezTo>
                <a:cubicBezTo>
                  <a:pt x="2454" y="651"/>
                  <a:pt x="2338" y="626"/>
                  <a:pt x="2216" y="626"/>
                </a:cubicBezTo>
                <a:cubicBezTo>
                  <a:pt x="1783" y="626"/>
                  <a:pt x="1418" y="916"/>
                  <a:pt x="1303" y="1312"/>
                </a:cubicBezTo>
                <a:cubicBezTo>
                  <a:pt x="1210" y="1283"/>
                  <a:pt x="1110" y="1268"/>
                  <a:pt x="1008" y="1268"/>
                </a:cubicBezTo>
                <a:cubicBezTo>
                  <a:pt x="452" y="1268"/>
                  <a:pt x="0" y="1720"/>
                  <a:pt x="2" y="2278"/>
                </a:cubicBezTo>
                <a:cubicBezTo>
                  <a:pt x="2" y="2836"/>
                  <a:pt x="453" y="3290"/>
                  <a:pt x="1009" y="3290"/>
                </a:cubicBezTo>
                <a:lnTo>
                  <a:pt x="4786" y="3290"/>
                </a:lnTo>
                <a:cubicBezTo>
                  <a:pt x="5341" y="3290"/>
                  <a:pt x="5793" y="2836"/>
                  <a:pt x="5793" y="2278"/>
                </a:cubicBezTo>
                <a:cubicBezTo>
                  <a:pt x="5793" y="1802"/>
                  <a:pt x="5465" y="1404"/>
                  <a:pt x="5024" y="1296"/>
                </a:cubicBezTo>
                <a:cubicBezTo>
                  <a:pt x="5015" y="579"/>
                  <a:pt x="4433" y="0"/>
                  <a:pt x="37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4"/>
          <p:cNvSpPr/>
          <p:nvPr/>
        </p:nvSpPr>
        <p:spPr>
          <a:xfrm>
            <a:off x="3693096" y="3864007"/>
            <a:ext cx="21609" cy="143967"/>
          </a:xfrm>
          <a:custGeom>
            <a:rect b="b" l="l" r="r" t="t"/>
            <a:pathLst>
              <a:path extrusionOk="0" h="2645" w="397">
                <a:moveTo>
                  <a:pt x="199" y="1"/>
                </a:moveTo>
                <a:cubicBezTo>
                  <a:pt x="89" y="1"/>
                  <a:pt x="1" y="91"/>
                  <a:pt x="1" y="199"/>
                </a:cubicBezTo>
                <a:lnTo>
                  <a:pt x="1" y="2446"/>
                </a:lnTo>
                <a:cubicBezTo>
                  <a:pt x="1" y="2557"/>
                  <a:pt x="90" y="2645"/>
                  <a:pt x="199" y="2645"/>
                </a:cubicBezTo>
                <a:cubicBezTo>
                  <a:pt x="309" y="2645"/>
                  <a:pt x="397" y="2556"/>
                  <a:pt x="397" y="2446"/>
                </a:cubicBezTo>
                <a:lnTo>
                  <a:pt x="397" y="199"/>
                </a:lnTo>
                <a:cubicBezTo>
                  <a:pt x="397" y="90"/>
                  <a:pt x="308" y="1"/>
                  <a:pt x="1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4"/>
          <p:cNvSpPr/>
          <p:nvPr/>
        </p:nvSpPr>
        <p:spPr>
          <a:xfrm>
            <a:off x="2860048" y="3140743"/>
            <a:ext cx="683260" cy="683260"/>
          </a:xfrm>
          <a:custGeom>
            <a:rect b="b" l="l" r="r" t="t"/>
            <a:pathLst>
              <a:path extrusionOk="0" h="12553" w="12553">
                <a:moveTo>
                  <a:pt x="6276" y="1"/>
                </a:moveTo>
                <a:cubicBezTo>
                  <a:pt x="4612" y="1"/>
                  <a:pt x="3015" y="662"/>
                  <a:pt x="1839" y="1838"/>
                </a:cubicBezTo>
                <a:cubicBezTo>
                  <a:pt x="661" y="3016"/>
                  <a:pt x="0" y="4612"/>
                  <a:pt x="0" y="6277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1" y="12552"/>
                  <a:pt x="9537" y="11891"/>
                  <a:pt x="10714" y="10715"/>
                </a:cubicBezTo>
                <a:cubicBezTo>
                  <a:pt x="11891" y="9537"/>
                  <a:pt x="12553" y="7941"/>
                  <a:pt x="12553" y="6277"/>
                </a:cubicBezTo>
                <a:cubicBezTo>
                  <a:pt x="12553" y="4612"/>
                  <a:pt x="11891" y="3016"/>
                  <a:pt x="10714" y="1838"/>
                </a:cubicBezTo>
                <a:cubicBezTo>
                  <a:pt x="9537" y="662"/>
                  <a:pt x="7941" y="1"/>
                  <a:pt x="62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4"/>
          <p:cNvSpPr/>
          <p:nvPr/>
        </p:nvSpPr>
        <p:spPr>
          <a:xfrm>
            <a:off x="2839419" y="3120223"/>
            <a:ext cx="724572" cy="724463"/>
          </a:xfrm>
          <a:custGeom>
            <a:rect b="b" l="l" r="r" t="t"/>
            <a:pathLst>
              <a:path extrusionOk="0" h="13310" w="13312">
                <a:moveTo>
                  <a:pt x="6655" y="757"/>
                </a:moveTo>
                <a:cubicBezTo>
                  <a:pt x="9908" y="757"/>
                  <a:pt x="12553" y="3402"/>
                  <a:pt x="12553" y="6655"/>
                </a:cubicBezTo>
                <a:cubicBezTo>
                  <a:pt x="12553" y="9906"/>
                  <a:pt x="9907" y="12551"/>
                  <a:pt x="6655" y="12551"/>
                </a:cubicBezTo>
                <a:cubicBezTo>
                  <a:pt x="3403" y="12551"/>
                  <a:pt x="758" y="9906"/>
                  <a:pt x="758" y="6655"/>
                </a:cubicBezTo>
                <a:cubicBezTo>
                  <a:pt x="758" y="3402"/>
                  <a:pt x="3404" y="757"/>
                  <a:pt x="6655" y="757"/>
                </a:cubicBezTo>
                <a:close/>
                <a:moveTo>
                  <a:pt x="6655" y="0"/>
                </a:moveTo>
                <a:cubicBezTo>
                  <a:pt x="2986" y="0"/>
                  <a:pt x="1" y="2986"/>
                  <a:pt x="1" y="6655"/>
                </a:cubicBezTo>
                <a:cubicBezTo>
                  <a:pt x="1" y="10324"/>
                  <a:pt x="2986" y="13310"/>
                  <a:pt x="6655" y="13310"/>
                </a:cubicBezTo>
                <a:cubicBezTo>
                  <a:pt x="10325" y="13310"/>
                  <a:pt x="13311" y="10323"/>
                  <a:pt x="13309" y="6655"/>
                </a:cubicBezTo>
                <a:cubicBezTo>
                  <a:pt x="13309" y="2986"/>
                  <a:pt x="10325" y="0"/>
                  <a:pt x="66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4"/>
          <p:cNvSpPr/>
          <p:nvPr/>
        </p:nvSpPr>
        <p:spPr>
          <a:xfrm>
            <a:off x="2968690" y="3420948"/>
            <a:ext cx="122849" cy="122849"/>
          </a:xfrm>
          <a:custGeom>
            <a:rect b="b" l="l" r="r" t="t"/>
            <a:pathLst>
              <a:path extrusionOk="0" h="2257" w="2257">
                <a:moveTo>
                  <a:pt x="1129" y="0"/>
                </a:moveTo>
                <a:cubicBezTo>
                  <a:pt x="506" y="0"/>
                  <a:pt x="0" y="506"/>
                  <a:pt x="0" y="1129"/>
                </a:cubicBezTo>
                <a:cubicBezTo>
                  <a:pt x="0" y="1751"/>
                  <a:pt x="506" y="2256"/>
                  <a:pt x="1129" y="2256"/>
                </a:cubicBezTo>
                <a:cubicBezTo>
                  <a:pt x="1752" y="2256"/>
                  <a:pt x="2256" y="1751"/>
                  <a:pt x="2256" y="1129"/>
                </a:cubicBezTo>
                <a:cubicBezTo>
                  <a:pt x="2256" y="506"/>
                  <a:pt x="1752" y="0"/>
                  <a:pt x="11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4"/>
          <p:cNvSpPr/>
          <p:nvPr/>
        </p:nvSpPr>
        <p:spPr>
          <a:xfrm>
            <a:off x="3022140" y="3420948"/>
            <a:ext cx="16111" cy="122849"/>
          </a:xfrm>
          <a:custGeom>
            <a:rect b="b" l="l" r="r" t="t"/>
            <a:pathLst>
              <a:path extrusionOk="0" h="2257" w="296">
                <a:moveTo>
                  <a:pt x="148" y="0"/>
                </a:moveTo>
                <a:cubicBezTo>
                  <a:pt x="98" y="0"/>
                  <a:pt x="50" y="4"/>
                  <a:pt x="1" y="11"/>
                </a:cubicBezTo>
                <a:lnTo>
                  <a:pt x="1" y="2246"/>
                </a:lnTo>
                <a:cubicBezTo>
                  <a:pt x="50" y="2252"/>
                  <a:pt x="98" y="2256"/>
                  <a:pt x="148" y="2256"/>
                </a:cubicBezTo>
                <a:cubicBezTo>
                  <a:pt x="198" y="2256"/>
                  <a:pt x="246" y="2252"/>
                  <a:pt x="295" y="2246"/>
                </a:cubicBezTo>
                <a:lnTo>
                  <a:pt x="295" y="11"/>
                </a:lnTo>
                <a:cubicBezTo>
                  <a:pt x="246" y="4"/>
                  <a:pt x="198" y="0"/>
                  <a:pt x="148" y="0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4"/>
          <p:cNvSpPr/>
          <p:nvPr/>
        </p:nvSpPr>
        <p:spPr>
          <a:xfrm>
            <a:off x="3330866" y="3486264"/>
            <a:ext cx="91388" cy="99933"/>
          </a:xfrm>
          <a:custGeom>
            <a:rect b="b" l="l" r="r" t="t"/>
            <a:pathLst>
              <a:path extrusionOk="0" h="1836" w="1679">
                <a:moveTo>
                  <a:pt x="0" y="1"/>
                </a:moveTo>
                <a:lnTo>
                  <a:pt x="0" y="996"/>
                </a:lnTo>
                <a:cubicBezTo>
                  <a:pt x="0" y="1460"/>
                  <a:pt x="376" y="1835"/>
                  <a:pt x="839" y="1835"/>
                </a:cubicBezTo>
                <a:cubicBezTo>
                  <a:pt x="1302" y="1835"/>
                  <a:pt x="1678" y="1460"/>
                  <a:pt x="1678" y="996"/>
                </a:cubicBezTo>
                <a:lnTo>
                  <a:pt x="16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4"/>
          <p:cNvSpPr/>
          <p:nvPr/>
        </p:nvSpPr>
        <p:spPr>
          <a:xfrm>
            <a:off x="3330866" y="3378547"/>
            <a:ext cx="91388" cy="107771"/>
          </a:xfrm>
          <a:custGeom>
            <a:rect b="b" l="l" r="r" t="t"/>
            <a:pathLst>
              <a:path extrusionOk="0" h="1980" w="1679">
                <a:moveTo>
                  <a:pt x="839" y="1"/>
                </a:moveTo>
                <a:cubicBezTo>
                  <a:pt x="376" y="1"/>
                  <a:pt x="0" y="376"/>
                  <a:pt x="0" y="840"/>
                </a:cubicBezTo>
                <a:lnTo>
                  <a:pt x="0" y="1980"/>
                </a:lnTo>
                <a:lnTo>
                  <a:pt x="1678" y="1980"/>
                </a:lnTo>
                <a:lnTo>
                  <a:pt x="1678" y="840"/>
                </a:lnTo>
                <a:cubicBezTo>
                  <a:pt x="1678" y="376"/>
                  <a:pt x="1302" y="1"/>
                  <a:pt x="839" y="1"/>
                </a:cubicBezTo>
                <a:close/>
              </a:path>
            </a:pathLst>
          </a:custGeom>
          <a:solidFill>
            <a:srgbClr val="B7B7B7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4"/>
          <p:cNvSpPr/>
          <p:nvPr/>
        </p:nvSpPr>
        <p:spPr>
          <a:xfrm>
            <a:off x="3196587" y="3254175"/>
            <a:ext cx="11049" cy="118276"/>
          </a:xfrm>
          <a:custGeom>
            <a:rect b="b" l="l" r="r" t="t"/>
            <a:pathLst>
              <a:path extrusionOk="0" h="2173" w="203">
                <a:moveTo>
                  <a:pt x="203" y="1"/>
                </a:moveTo>
                <a:lnTo>
                  <a:pt x="0" y="424"/>
                </a:lnTo>
                <a:lnTo>
                  <a:pt x="0" y="2172"/>
                </a:lnTo>
                <a:lnTo>
                  <a:pt x="203" y="2172"/>
                </a:lnTo>
                <a:lnTo>
                  <a:pt x="2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4"/>
          <p:cNvSpPr/>
          <p:nvPr/>
        </p:nvSpPr>
        <p:spPr>
          <a:xfrm>
            <a:off x="3184722" y="3338813"/>
            <a:ext cx="34781" cy="33638"/>
          </a:xfrm>
          <a:custGeom>
            <a:rect b="b" l="l" r="r" t="t"/>
            <a:pathLst>
              <a:path extrusionOk="0" h="618" w="639">
                <a:moveTo>
                  <a:pt x="0" y="0"/>
                </a:moveTo>
                <a:lnTo>
                  <a:pt x="0" y="617"/>
                </a:lnTo>
                <a:lnTo>
                  <a:pt x="639" y="617"/>
                </a:lnTo>
                <a:lnTo>
                  <a:pt x="6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4"/>
          <p:cNvSpPr/>
          <p:nvPr/>
        </p:nvSpPr>
        <p:spPr>
          <a:xfrm>
            <a:off x="3158541" y="3602689"/>
            <a:ext cx="87088" cy="96559"/>
          </a:xfrm>
          <a:custGeom>
            <a:rect b="b" l="l" r="r" t="t"/>
            <a:pathLst>
              <a:path extrusionOk="0" h="1774" w="1600">
                <a:moveTo>
                  <a:pt x="0" y="0"/>
                </a:moveTo>
                <a:lnTo>
                  <a:pt x="0" y="1773"/>
                </a:lnTo>
                <a:lnTo>
                  <a:pt x="1600" y="1773"/>
                </a:lnTo>
                <a:lnTo>
                  <a:pt x="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4"/>
          <p:cNvSpPr/>
          <p:nvPr/>
        </p:nvSpPr>
        <p:spPr>
          <a:xfrm>
            <a:off x="3105417" y="3687872"/>
            <a:ext cx="193390" cy="22697"/>
          </a:xfrm>
          <a:custGeom>
            <a:rect b="b" l="l" r="r" t="t"/>
            <a:pathLst>
              <a:path extrusionOk="0" h="417" w="3553">
                <a:moveTo>
                  <a:pt x="209" y="1"/>
                </a:moveTo>
                <a:cubicBezTo>
                  <a:pt x="94" y="1"/>
                  <a:pt x="0" y="94"/>
                  <a:pt x="0" y="208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8"/>
                </a:cubicBezTo>
                <a:cubicBezTo>
                  <a:pt x="3553" y="94"/>
                  <a:pt x="3459" y="1"/>
                  <a:pt x="334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4"/>
          <p:cNvSpPr/>
          <p:nvPr/>
        </p:nvSpPr>
        <p:spPr>
          <a:xfrm>
            <a:off x="3105417" y="3591314"/>
            <a:ext cx="193390" cy="22697"/>
          </a:xfrm>
          <a:custGeom>
            <a:rect b="b" l="l" r="r" t="t"/>
            <a:pathLst>
              <a:path extrusionOk="0" h="417" w="3553">
                <a:moveTo>
                  <a:pt x="3346" y="0"/>
                </a:moveTo>
                <a:cubicBezTo>
                  <a:pt x="3345" y="0"/>
                  <a:pt x="3345" y="0"/>
                  <a:pt x="3344" y="0"/>
                </a:cubicBezTo>
                <a:lnTo>
                  <a:pt x="209" y="0"/>
                </a:lnTo>
                <a:cubicBezTo>
                  <a:pt x="94" y="0"/>
                  <a:pt x="0" y="93"/>
                  <a:pt x="0" y="209"/>
                </a:cubicBezTo>
                <a:cubicBezTo>
                  <a:pt x="0" y="324"/>
                  <a:pt x="94" y="417"/>
                  <a:pt x="209" y="417"/>
                </a:cubicBezTo>
                <a:lnTo>
                  <a:pt x="3344" y="417"/>
                </a:lnTo>
                <a:cubicBezTo>
                  <a:pt x="3459" y="417"/>
                  <a:pt x="3553" y="324"/>
                  <a:pt x="3553" y="209"/>
                </a:cubicBezTo>
                <a:cubicBezTo>
                  <a:pt x="3553" y="94"/>
                  <a:pt x="3460" y="0"/>
                  <a:pt x="33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4"/>
          <p:cNvSpPr/>
          <p:nvPr/>
        </p:nvSpPr>
        <p:spPr>
          <a:xfrm>
            <a:off x="3139327" y="3356068"/>
            <a:ext cx="125570" cy="64173"/>
          </a:xfrm>
          <a:custGeom>
            <a:rect b="b" l="l" r="r" t="t"/>
            <a:pathLst>
              <a:path extrusionOk="0" h="1179" w="2307">
                <a:moveTo>
                  <a:pt x="742" y="0"/>
                </a:moveTo>
                <a:lnTo>
                  <a:pt x="0" y="1178"/>
                </a:lnTo>
                <a:lnTo>
                  <a:pt x="2307" y="1178"/>
                </a:lnTo>
                <a:lnTo>
                  <a:pt x="1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4"/>
          <p:cNvSpPr/>
          <p:nvPr/>
        </p:nvSpPr>
        <p:spPr>
          <a:xfrm>
            <a:off x="3139327" y="3420186"/>
            <a:ext cx="125570" cy="171128"/>
          </a:xfrm>
          <a:custGeom>
            <a:rect b="b" l="l" r="r" t="t"/>
            <a:pathLst>
              <a:path extrusionOk="0" h="3144" w="2307">
                <a:moveTo>
                  <a:pt x="0" y="0"/>
                </a:moveTo>
                <a:lnTo>
                  <a:pt x="0" y="3143"/>
                </a:lnTo>
                <a:lnTo>
                  <a:pt x="2307" y="3143"/>
                </a:lnTo>
                <a:lnTo>
                  <a:pt x="2307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4"/>
          <p:cNvSpPr/>
          <p:nvPr/>
        </p:nvSpPr>
        <p:spPr>
          <a:xfrm>
            <a:off x="3207582" y="3448163"/>
            <a:ext cx="57315" cy="9634"/>
          </a:xfrm>
          <a:custGeom>
            <a:rect b="b" l="l" r="r" t="t"/>
            <a:pathLst>
              <a:path extrusionOk="0" h="177" w="1053">
                <a:moveTo>
                  <a:pt x="90" y="1"/>
                </a:moveTo>
                <a:cubicBezTo>
                  <a:pt x="41" y="1"/>
                  <a:pt x="1" y="41"/>
                  <a:pt x="1" y="89"/>
                </a:cubicBezTo>
                <a:cubicBezTo>
                  <a:pt x="1" y="138"/>
                  <a:pt x="41" y="177"/>
                  <a:pt x="90" y="177"/>
                </a:cubicBezTo>
                <a:lnTo>
                  <a:pt x="1053" y="177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4"/>
          <p:cNvSpPr/>
          <p:nvPr/>
        </p:nvSpPr>
        <p:spPr>
          <a:xfrm>
            <a:off x="3231422" y="3473582"/>
            <a:ext cx="33474" cy="9689"/>
          </a:xfrm>
          <a:custGeom>
            <a:rect b="b" l="l" r="r" t="t"/>
            <a:pathLst>
              <a:path extrusionOk="0" h="178" w="615">
                <a:moveTo>
                  <a:pt x="89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7"/>
                  <a:pt x="89" y="177"/>
                </a:cubicBezTo>
                <a:lnTo>
                  <a:pt x="615" y="177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4"/>
          <p:cNvSpPr/>
          <p:nvPr/>
        </p:nvSpPr>
        <p:spPr>
          <a:xfrm>
            <a:off x="3207582" y="3498946"/>
            <a:ext cx="57315" cy="9689"/>
          </a:xfrm>
          <a:custGeom>
            <a:rect b="b" l="l" r="r" t="t"/>
            <a:pathLst>
              <a:path extrusionOk="0" h="178" w="1053">
                <a:moveTo>
                  <a:pt x="90" y="1"/>
                </a:moveTo>
                <a:cubicBezTo>
                  <a:pt x="41" y="1"/>
                  <a:pt x="1" y="41"/>
                  <a:pt x="1" y="90"/>
                </a:cubicBezTo>
                <a:cubicBezTo>
                  <a:pt x="1" y="138"/>
                  <a:pt x="41" y="178"/>
                  <a:pt x="90" y="178"/>
                </a:cubicBezTo>
                <a:lnTo>
                  <a:pt x="1053" y="178"/>
                </a:lnTo>
                <a:lnTo>
                  <a:pt x="105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4"/>
          <p:cNvSpPr/>
          <p:nvPr/>
        </p:nvSpPr>
        <p:spPr>
          <a:xfrm>
            <a:off x="3231422" y="3524419"/>
            <a:ext cx="33474" cy="9634"/>
          </a:xfrm>
          <a:custGeom>
            <a:rect b="b" l="l" r="r" t="t"/>
            <a:pathLst>
              <a:path extrusionOk="0" h="177" w="615">
                <a:moveTo>
                  <a:pt x="89" y="0"/>
                </a:moveTo>
                <a:cubicBezTo>
                  <a:pt x="41" y="0"/>
                  <a:pt x="1" y="39"/>
                  <a:pt x="1" y="88"/>
                </a:cubicBezTo>
                <a:cubicBezTo>
                  <a:pt x="1" y="137"/>
                  <a:pt x="41" y="176"/>
                  <a:pt x="89" y="176"/>
                </a:cubicBezTo>
                <a:lnTo>
                  <a:pt x="615" y="176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4"/>
          <p:cNvSpPr/>
          <p:nvPr/>
        </p:nvSpPr>
        <p:spPr>
          <a:xfrm>
            <a:off x="3207582" y="3549838"/>
            <a:ext cx="57315" cy="9634"/>
          </a:xfrm>
          <a:custGeom>
            <a:rect b="b" l="l" r="r" t="t"/>
            <a:pathLst>
              <a:path extrusionOk="0" h="177" w="1053">
                <a:moveTo>
                  <a:pt x="90" y="0"/>
                </a:moveTo>
                <a:cubicBezTo>
                  <a:pt x="41" y="0"/>
                  <a:pt x="1" y="40"/>
                  <a:pt x="1" y="88"/>
                </a:cubicBezTo>
                <a:cubicBezTo>
                  <a:pt x="1" y="137"/>
                  <a:pt x="41" y="176"/>
                  <a:pt x="90" y="176"/>
                </a:cubicBezTo>
                <a:lnTo>
                  <a:pt x="1053" y="176"/>
                </a:lnTo>
                <a:lnTo>
                  <a:pt x="10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14"/>
          <p:cNvGrpSpPr/>
          <p:nvPr/>
        </p:nvGrpSpPr>
        <p:grpSpPr>
          <a:xfrm>
            <a:off x="2839419" y="1788976"/>
            <a:ext cx="724463" cy="724518"/>
            <a:chOff x="2839419" y="1788976"/>
            <a:chExt cx="724463" cy="724518"/>
          </a:xfrm>
        </p:grpSpPr>
        <p:sp>
          <p:nvSpPr>
            <p:cNvPr id="624" name="Google Shape;624;p14"/>
            <p:cNvSpPr/>
            <p:nvPr/>
          </p:nvSpPr>
          <p:spPr>
            <a:xfrm>
              <a:off x="2860048" y="1809551"/>
              <a:ext cx="683260" cy="683260"/>
            </a:xfrm>
            <a:custGeom>
              <a:rect b="b" l="l" r="r" t="t"/>
              <a:pathLst>
                <a:path extrusionOk="0" h="12553" w="12553">
                  <a:moveTo>
                    <a:pt x="6276" y="0"/>
                  </a:moveTo>
                  <a:cubicBezTo>
                    <a:pt x="4612" y="0"/>
                    <a:pt x="3015" y="661"/>
                    <a:pt x="1839" y="1839"/>
                  </a:cubicBezTo>
                  <a:cubicBezTo>
                    <a:pt x="661" y="3016"/>
                    <a:pt x="0" y="4612"/>
                    <a:pt x="0" y="6277"/>
                  </a:cubicBezTo>
                  <a:cubicBezTo>
                    <a:pt x="0" y="7941"/>
                    <a:pt x="661" y="9538"/>
                    <a:pt x="1839" y="10714"/>
                  </a:cubicBezTo>
                  <a:cubicBezTo>
                    <a:pt x="3015" y="11892"/>
                    <a:pt x="4612" y="12553"/>
                    <a:pt x="6276" y="12553"/>
                  </a:cubicBezTo>
                  <a:cubicBezTo>
                    <a:pt x="7941" y="12553"/>
                    <a:pt x="9537" y="11892"/>
                    <a:pt x="10714" y="10714"/>
                  </a:cubicBezTo>
                  <a:cubicBezTo>
                    <a:pt x="11891" y="9538"/>
                    <a:pt x="12553" y="7941"/>
                    <a:pt x="12553" y="6277"/>
                  </a:cubicBezTo>
                  <a:cubicBezTo>
                    <a:pt x="12553" y="4612"/>
                    <a:pt x="11891" y="3016"/>
                    <a:pt x="10714" y="1839"/>
                  </a:cubicBezTo>
                  <a:cubicBezTo>
                    <a:pt x="9537" y="661"/>
                    <a:pt x="7941" y="0"/>
                    <a:pt x="6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2839419" y="1788976"/>
              <a:ext cx="724463" cy="724518"/>
            </a:xfrm>
            <a:custGeom>
              <a:rect b="b" l="l" r="r" t="t"/>
              <a:pathLst>
                <a:path extrusionOk="0" h="13311" w="13310">
                  <a:moveTo>
                    <a:pt x="6655" y="759"/>
                  </a:moveTo>
                  <a:cubicBezTo>
                    <a:pt x="9908" y="759"/>
                    <a:pt x="12553" y="3404"/>
                    <a:pt x="12553" y="6656"/>
                  </a:cubicBezTo>
                  <a:cubicBezTo>
                    <a:pt x="12553" y="9908"/>
                    <a:pt x="9907" y="12553"/>
                    <a:pt x="6655" y="12553"/>
                  </a:cubicBezTo>
                  <a:cubicBezTo>
                    <a:pt x="3403" y="12553"/>
                    <a:pt x="758" y="9908"/>
                    <a:pt x="758" y="6656"/>
                  </a:cubicBezTo>
                  <a:cubicBezTo>
                    <a:pt x="758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1" y="2987"/>
                    <a:pt x="1" y="6656"/>
                  </a:cubicBezTo>
                  <a:cubicBezTo>
                    <a:pt x="1" y="10326"/>
                    <a:pt x="2986" y="13311"/>
                    <a:pt x="6655" y="13311"/>
                  </a:cubicBezTo>
                  <a:cubicBezTo>
                    <a:pt x="10325" y="13311"/>
                    <a:pt x="13309" y="10326"/>
                    <a:pt x="13309" y="6656"/>
                  </a:cubicBezTo>
                  <a:cubicBezTo>
                    <a:pt x="13309" y="2987"/>
                    <a:pt x="10325" y="1"/>
                    <a:pt x="6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124196" y="2267633"/>
              <a:ext cx="155125" cy="72229"/>
            </a:xfrm>
            <a:custGeom>
              <a:rect b="b" l="l" r="r" t="t"/>
              <a:pathLst>
                <a:path extrusionOk="0" h="1327" w="2850">
                  <a:moveTo>
                    <a:pt x="0" y="0"/>
                  </a:moveTo>
                  <a:lnTo>
                    <a:pt x="0" y="1326"/>
                  </a:lnTo>
                  <a:lnTo>
                    <a:pt x="2850" y="1326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069984" y="2332187"/>
              <a:ext cx="263387" cy="19976"/>
            </a:xfrm>
            <a:custGeom>
              <a:rect b="b" l="l" r="r" t="t"/>
              <a:pathLst>
                <a:path extrusionOk="0" h="367" w="4839">
                  <a:moveTo>
                    <a:pt x="4657" y="0"/>
                  </a:moveTo>
                  <a:cubicBezTo>
                    <a:pt x="4656" y="0"/>
                    <a:pt x="4656" y="0"/>
                    <a:pt x="4655" y="0"/>
                  </a:cubicBezTo>
                  <a:lnTo>
                    <a:pt x="184" y="0"/>
                  </a:lnTo>
                  <a:cubicBezTo>
                    <a:pt x="82" y="0"/>
                    <a:pt x="1" y="82"/>
                    <a:pt x="1" y="183"/>
                  </a:cubicBezTo>
                  <a:cubicBezTo>
                    <a:pt x="1" y="284"/>
                    <a:pt x="82" y="366"/>
                    <a:pt x="184" y="366"/>
                  </a:cubicBezTo>
                  <a:lnTo>
                    <a:pt x="4655" y="366"/>
                  </a:lnTo>
                  <a:cubicBezTo>
                    <a:pt x="4756" y="366"/>
                    <a:pt x="4838" y="284"/>
                    <a:pt x="4838" y="183"/>
                  </a:cubicBezTo>
                  <a:cubicBezTo>
                    <a:pt x="4838" y="81"/>
                    <a:pt x="4757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007607" y="1975236"/>
              <a:ext cx="388195" cy="314061"/>
            </a:xfrm>
            <a:custGeom>
              <a:rect b="b" l="l" r="r" t="t"/>
              <a:pathLst>
                <a:path extrusionOk="0" h="5770" w="7132">
                  <a:moveTo>
                    <a:pt x="9" y="0"/>
                  </a:moveTo>
                  <a:cubicBezTo>
                    <a:pt x="5" y="0"/>
                    <a:pt x="1" y="5"/>
                    <a:pt x="1" y="9"/>
                  </a:cubicBezTo>
                  <a:lnTo>
                    <a:pt x="1" y="5761"/>
                  </a:lnTo>
                  <a:cubicBezTo>
                    <a:pt x="1" y="5765"/>
                    <a:pt x="5" y="5769"/>
                    <a:pt x="9" y="5769"/>
                  </a:cubicBezTo>
                  <a:lnTo>
                    <a:pt x="7122" y="5769"/>
                  </a:lnTo>
                  <a:cubicBezTo>
                    <a:pt x="7127" y="5769"/>
                    <a:pt x="7131" y="5765"/>
                    <a:pt x="7130" y="5761"/>
                  </a:cubicBezTo>
                  <a:lnTo>
                    <a:pt x="7130" y="9"/>
                  </a:lnTo>
                  <a:cubicBezTo>
                    <a:pt x="7130" y="5"/>
                    <a:pt x="7126" y="0"/>
                    <a:pt x="7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035530" y="2007186"/>
              <a:ext cx="332241" cy="250051"/>
            </a:xfrm>
            <a:custGeom>
              <a:rect b="b" l="l" r="r" t="t"/>
              <a:pathLst>
                <a:path extrusionOk="0" h="4594" w="6104">
                  <a:moveTo>
                    <a:pt x="0" y="1"/>
                  </a:moveTo>
                  <a:lnTo>
                    <a:pt x="0" y="4594"/>
                  </a:lnTo>
                  <a:lnTo>
                    <a:pt x="6104" y="4594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3035530" y="2036034"/>
              <a:ext cx="332241" cy="5987"/>
            </a:xfrm>
            <a:custGeom>
              <a:rect b="b" l="l" r="r" t="t"/>
              <a:pathLst>
                <a:path extrusionOk="0" h="110" w="6104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035530" y="2073373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035530" y="2110548"/>
              <a:ext cx="332241" cy="6042"/>
            </a:xfrm>
            <a:custGeom>
              <a:rect b="b" l="l" r="r" t="t"/>
              <a:pathLst>
                <a:path extrusionOk="0" h="111" w="6104">
                  <a:moveTo>
                    <a:pt x="0" y="1"/>
                  </a:moveTo>
                  <a:lnTo>
                    <a:pt x="0" y="110"/>
                  </a:lnTo>
                  <a:lnTo>
                    <a:pt x="6104" y="1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3035530" y="2147887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3035530" y="2185117"/>
              <a:ext cx="332241" cy="5987"/>
            </a:xfrm>
            <a:custGeom>
              <a:rect b="b" l="l" r="r" t="t"/>
              <a:pathLst>
                <a:path extrusionOk="0" h="110" w="6104">
                  <a:moveTo>
                    <a:pt x="0" y="1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3035530" y="2222456"/>
              <a:ext cx="332241" cy="5933"/>
            </a:xfrm>
            <a:custGeom>
              <a:rect b="b" l="l" r="r" t="t"/>
              <a:pathLst>
                <a:path extrusionOk="0" h="109" w="6104">
                  <a:moveTo>
                    <a:pt x="0" y="0"/>
                  </a:moveTo>
                  <a:lnTo>
                    <a:pt x="0" y="109"/>
                  </a:lnTo>
                  <a:lnTo>
                    <a:pt x="6104" y="109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3101553" y="2052308"/>
              <a:ext cx="200194" cy="171563"/>
            </a:xfrm>
            <a:custGeom>
              <a:rect b="b" l="l" r="r" t="t"/>
              <a:pathLst>
                <a:path extrusionOk="0" h="3152" w="3678">
                  <a:moveTo>
                    <a:pt x="1071" y="1"/>
                  </a:moveTo>
                  <a:cubicBezTo>
                    <a:pt x="516" y="1"/>
                    <a:pt x="0" y="478"/>
                    <a:pt x="87" y="1199"/>
                  </a:cubicBezTo>
                  <a:cubicBezTo>
                    <a:pt x="215" y="2268"/>
                    <a:pt x="1839" y="3152"/>
                    <a:pt x="1839" y="3152"/>
                  </a:cubicBezTo>
                  <a:cubicBezTo>
                    <a:pt x="1839" y="3152"/>
                    <a:pt x="3462" y="2268"/>
                    <a:pt x="3591" y="1199"/>
                  </a:cubicBezTo>
                  <a:cubicBezTo>
                    <a:pt x="3677" y="478"/>
                    <a:pt x="3163" y="1"/>
                    <a:pt x="2608" y="1"/>
                  </a:cubicBezTo>
                  <a:cubicBezTo>
                    <a:pt x="2340" y="1"/>
                    <a:pt x="2063" y="112"/>
                    <a:pt x="1839" y="363"/>
                  </a:cubicBezTo>
                  <a:cubicBezTo>
                    <a:pt x="1616" y="112"/>
                    <a:pt x="1339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035530" y="2079850"/>
              <a:ext cx="332241" cy="137980"/>
            </a:xfrm>
            <a:custGeom>
              <a:rect b="b" l="l" r="r" t="t"/>
              <a:pathLst>
                <a:path extrusionOk="0" h="2535" w="6104">
                  <a:moveTo>
                    <a:pt x="3754" y="1"/>
                  </a:moveTo>
                  <a:lnTo>
                    <a:pt x="3315" y="1657"/>
                  </a:lnTo>
                  <a:lnTo>
                    <a:pt x="2904" y="688"/>
                  </a:lnTo>
                  <a:lnTo>
                    <a:pt x="2542" y="1518"/>
                  </a:lnTo>
                  <a:lnTo>
                    <a:pt x="2195" y="364"/>
                  </a:lnTo>
                  <a:lnTo>
                    <a:pt x="1519" y="1935"/>
                  </a:lnTo>
                  <a:lnTo>
                    <a:pt x="1001" y="433"/>
                  </a:lnTo>
                  <a:lnTo>
                    <a:pt x="801" y="1551"/>
                  </a:lnTo>
                  <a:lnTo>
                    <a:pt x="0" y="1551"/>
                  </a:lnTo>
                  <a:lnTo>
                    <a:pt x="0" y="1769"/>
                  </a:lnTo>
                  <a:lnTo>
                    <a:pt x="982" y="1769"/>
                  </a:lnTo>
                  <a:lnTo>
                    <a:pt x="1067" y="1293"/>
                  </a:lnTo>
                  <a:lnTo>
                    <a:pt x="1496" y="2534"/>
                  </a:lnTo>
                  <a:lnTo>
                    <a:pt x="2158" y="995"/>
                  </a:lnTo>
                  <a:lnTo>
                    <a:pt x="2506" y="2147"/>
                  </a:lnTo>
                  <a:lnTo>
                    <a:pt x="2901" y="1237"/>
                  </a:lnTo>
                  <a:lnTo>
                    <a:pt x="3363" y="2323"/>
                  </a:lnTo>
                  <a:lnTo>
                    <a:pt x="3780" y="751"/>
                  </a:lnTo>
                  <a:lnTo>
                    <a:pt x="4115" y="1737"/>
                  </a:lnTo>
                  <a:lnTo>
                    <a:pt x="4389" y="1097"/>
                  </a:lnTo>
                  <a:lnTo>
                    <a:pt x="4750" y="1769"/>
                  </a:lnTo>
                  <a:lnTo>
                    <a:pt x="6104" y="1769"/>
                  </a:lnTo>
                  <a:lnTo>
                    <a:pt x="6104" y="1551"/>
                  </a:lnTo>
                  <a:lnTo>
                    <a:pt x="4879" y="1551"/>
                  </a:lnTo>
                  <a:lnTo>
                    <a:pt x="4367" y="599"/>
                  </a:lnTo>
                  <a:lnTo>
                    <a:pt x="4138" y="113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14"/>
          <p:cNvSpPr/>
          <p:nvPr/>
        </p:nvSpPr>
        <p:spPr>
          <a:xfrm>
            <a:off x="4239299" y="4033176"/>
            <a:ext cx="683205" cy="683205"/>
          </a:xfrm>
          <a:custGeom>
            <a:rect b="b" l="l" r="r" t="t"/>
            <a:pathLst>
              <a:path extrusionOk="0" h="12552" w="12552">
                <a:moveTo>
                  <a:pt x="6276" y="0"/>
                </a:moveTo>
                <a:cubicBezTo>
                  <a:pt x="4612" y="0"/>
                  <a:pt x="3015" y="661"/>
                  <a:pt x="1838" y="1838"/>
                </a:cubicBezTo>
                <a:cubicBezTo>
                  <a:pt x="661" y="3015"/>
                  <a:pt x="0" y="4611"/>
                  <a:pt x="0" y="6275"/>
                </a:cubicBezTo>
                <a:cubicBezTo>
                  <a:pt x="0" y="7940"/>
                  <a:pt x="661" y="9536"/>
                  <a:pt x="1838" y="10713"/>
                </a:cubicBezTo>
                <a:cubicBezTo>
                  <a:pt x="3015" y="11891"/>
                  <a:pt x="4612" y="12552"/>
                  <a:pt x="6276" y="12552"/>
                </a:cubicBezTo>
                <a:cubicBezTo>
                  <a:pt x="7940" y="12552"/>
                  <a:pt x="9537" y="11891"/>
                  <a:pt x="10713" y="10713"/>
                </a:cubicBezTo>
                <a:cubicBezTo>
                  <a:pt x="11891" y="9536"/>
                  <a:pt x="12552" y="7940"/>
                  <a:pt x="12552" y="6275"/>
                </a:cubicBezTo>
                <a:cubicBezTo>
                  <a:pt x="12552" y="4611"/>
                  <a:pt x="11891" y="3015"/>
                  <a:pt x="10713" y="1838"/>
                </a:cubicBezTo>
                <a:cubicBezTo>
                  <a:pt x="9537" y="661"/>
                  <a:pt x="7940" y="0"/>
                  <a:pt x="62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4"/>
          <p:cNvSpPr/>
          <p:nvPr/>
        </p:nvSpPr>
        <p:spPr>
          <a:xfrm>
            <a:off x="4570395" y="4562289"/>
            <a:ext cx="19323" cy="80774"/>
          </a:xfrm>
          <a:custGeom>
            <a:rect b="b" l="l" r="r" t="t"/>
            <a:pathLst>
              <a:path extrusionOk="0" h="1484" w="355">
                <a:moveTo>
                  <a:pt x="0" y="1"/>
                </a:moveTo>
                <a:lnTo>
                  <a:pt x="0" y="1483"/>
                </a:lnTo>
                <a:lnTo>
                  <a:pt x="354" y="1483"/>
                </a:lnTo>
                <a:lnTo>
                  <a:pt x="3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4"/>
          <p:cNvSpPr/>
          <p:nvPr/>
        </p:nvSpPr>
        <p:spPr>
          <a:xfrm>
            <a:off x="4460774" y="4270000"/>
            <a:ext cx="202262" cy="257889"/>
          </a:xfrm>
          <a:custGeom>
            <a:rect b="b" l="l" r="r" t="t"/>
            <a:pathLst>
              <a:path extrusionOk="0" h="4738" w="3716">
                <a:moveTo>
                  <a:pt x="7" y="1"/>
                </a:moveTo>
                <a:cubicBezTo>
                  <a:pt x="3" y="1"/>
                  <a:pt x="1" y="4"/>
                  <a:pt x="1" y="8"/>
                </a:cubicBezTo>
                <a:lnTo>
                  <a:pt x="1" y="4731"/>
                </a:lnTo>
                <a:cubicBezTo>
                  <a:pt x="1" y="4734"/>
                  <a:pt x="3" y="4737"/>
                  <a:pt x="7" y="4737"/>
                </a:cubicBezTo>
                <a:lnTo>
                  <a:pt x="3710" y="4737"/>
                </a:lnTo>
                <a:cubicBezTo>
                  <a:pt x="3713" y="4737"/>
                  <a:pt x="3716" y="4734"/>
                  <a:pt x="3716" y="4731"/>
                </a:cubicBezTo>
                <a:lnTo>
                  <a:pt x="3716" y="8"/>
                </a:lnTo>
                <a:cubicBezTo>
                  <a:pt x="3716" y="4"/>
                  <a:pt x="3713" y="1"/>
                  <a:pt x="37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14"/>
          <p:cNvGrpSpPr/>
          <p:nvPr/>
        </p:nvGrpSpPr>
        <p:grpSpPr>
          <a:xfrm>
            <a:off x="4442586" y="4151940"/>
            <a:ext cx="315054" cy="520973"/>
            <a:chOff x="3974257" y="3947260"/>
            <a:chExt cx="244759" cy="404734"/>
          </a:xfrm>
        </p:grpSpPr>
        <p:sp>
          <p:nvSpPr>
            <p:cNvPr id="642" name="Google Shape;642;p14"/>
            <p:cNvSpPr/>
            <p:nvPr/>
          </p:nvSpPr>
          <p:spPr>
            <a:xfrm>
              <a:off x="4033797" y="3978383"/>
              <a:ext cx="66687" cy="66687"/>
            </a:xfrm>
            <a:custGeom>
              <a:rect b="b" l="l" r="r" t="t"/>
              <a:pathLst>
                <a:path extrusionOk="0" h="1577" w="1577">
                  <a:moveTo>
                    <a:pt x="789" y="309"/>
                  </a:moveTo>
                  <a:cubicBezTo>
                    <a:pt x="927" y="309"/>
                    <a:pt x="1038" y="420"/>
                    <a:pt x="1038" y="558"/>
                  </a:cubicBezTo>
                  <a:cubicBezTo>
                    <a:pt x="1038" y="696"/>
                    <a:pt x="927" y="808"/>
                    <a:pt x="789" y="808"/>
                  </a:cubicBezTo>
                  <a:cubicBezTo>
                    <a:pt x="651" y="808"/>
                    <a:pt x="539" y="696"/>
                    <a:pt x="539" y="558"/>
                  </a:cubicBezTo>
                  <a:cubicBezTo>
                    <a:pt x="539" y="420"/>
                    <a:pt x="651" y="309"/>
                    <a:pt x="789" y="309"/>
                  </a:cubicBezTo>
                  <a:close/>
                  <a:moveTo>
                    <a:pt x="789" y="0"/>
                  </a:moveTo>
                  <a:cubicBezTo>
                    <a:pt x="354" y="0"/>
                    <a:pt x="1" y="353"/>
                    <a:pt x="1" y="788"/>
                  </a:cubicBezTo>
                  <a:cubicBezTo>
                    <a:pt x="1" y="1223"/>
                    <a:pt x="354" y="1576"/>
                    <a:pt x="789" y="1576"/>
                  </a:cubicBezTo>
                  <a:cubicBezTo>
                    <a:pt x="1224" y="1576"/>
                    <a:pt x="1577" y="1223"/>
                    <a:pt x="1577" y="788"/>
                  </a:cubicBezTo>
                  <a:cubicBezTo>
                    <a:pt x="1577" y="353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049993" y="4257606"/>
              <a:ext cx="32942" cy="32815"/>
            </a:xfrm>
            <a:custGeom>
              <a:rect b="b" l="l" r="r" t="t"/>
              <a:pathLst>
                <a:path extrusionOk="0" h="776" w="779">
                  <a:moveTo>
                    <a:pt x="1" y="1"/>
                  </a:moveTo>
                  <a:lnTo>
                    <a:pt x="1" y="776"/>
                  </a:lnTo>
                  <a:lnTo>
                    <a:pt x="778" y="776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034770" y="4245681"/>
              <a:ext cx="63304" cy="34295"/>
            </a:xfrm>
            <a:custGeom>
              <a:rect b="b" l="l" r="r" t="t"/>
              <a:pathLst>
                <a:path extrusionOk="0" h="811" w="1497">
                  <a:moveTo>
                    <a:pt x="407" y="1"/>
                  </a:moveTo>
                  <a:cubicBezTo>
                    <a:pt x="183" y="1"/>
                    <a:pt x="0" y="182"/>
                    <a:pt x="0" y="406"/>
                  </a:cubicBezTo>
                  <a:cubicBezTo>
                    <a:pt x="0" y="630"/>
                    <a:pt x="183" y="811"/>
                    <a:pt x="407" y="811"/>
                  </a:cubicBezTo>
                  <a:lnTo>
                    <a:pt x="1090" y="811"/>
                  </a:lnTo>
                  <a:cubicBezTo>
                    <a:pt x="1314" y="811"/>
                    <a:pt x="1496" y="630"/>
                    <a:pt x="1496" y="406"/>
                  </a:cubicBezTo>
                  <a:cubicBezTo>
                    <a:pt x="1496" y="182"/>
                    <a:pt x="131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3974257" y="4020966"/>
              <a:ext cx="185769" cy="236725"/>
            </a:xfrm>
            <a:custGeom>
              <a:rect b="b" l="l" r="r" t="t"/>
              <a:pathLst>
                <a:path extrusionOk="0" h="5598" w="4393">
                  <a:moveTo>
                    <a:pt x="8" y="0"/>
                  </a:moveTo>
                  <a:cubicBezTo>
                    <a:pt x="4" y="0"/>
                    <a:pt x="1" y="4"/>
                    <a:pt x="1" y="8"/>
                  </a:cubicBezTo>
                  <a:lnTo>
                    <a:pt x="1" y="5591"/>
                  </a:lnTo>
                  <a:cubicBezTo>
                    <a:pt x="1" y="5595"/>
                    <a:pt x="4" y="5598"/>
                    <a:pt x="8" y="5598"/>
                  </a:cubicBezTo>
                  <a:lnTo>
                    <a:pt x="4385" y="5598"/>
                  </a:lnTo>
                  <a:cubicBezTo>
                    <a:pt x="4388" y="5598"/>
                    <a:pt x="4391" y="5595"/>
                    <a:pt x="4392" y="5591"/>
                  </a:cubicBezTo>
                  <a:lnTo>
                    <a:pt x="4392" y="8"/>
                  </a:lnTo>
                  <a:cubicBezTo>
                    <a:pt x="4392" y="4"/>
                    <a:pt x="4388" y="0"/>
                    <a:pt x="43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059635" y="3947260"/>
              <a:ext cx="159382" cy="404734"/>
            </a:xfrm>
            <a:custGeom>
              <a:rect b="b" l="l" r="r" t="t"/>
              <a:pathLst>
                <a:path extrusionOk="0" h="9571" w="3769">
                  <a:moveTo>
                    <a:pt x="178" y="1"/>
                  </a:moveTo>
                  <a:cubicBezTo>
                    <a:pt x="81" y="1"/>
                    <a:pt x="1" y="80"/>
                    <a:pt x="1" y="178"/>
                  </a:cubicBezTo>
                  <a:lnTo>
                    <a:pt x="1" y="1165"/>
                  </a:lnTo>
                  <a:cubicBezTo>
                    <a:pt x="1" y="1262"/>
                    <a:pt x="81" y="1342"/>
                    <a:pt x="178" y="1342"/>
                  </a:cubicBezTo>
                  <a:cubicBezTo>
                    <a:pt x="275" y="1342"/>
                    <a:pt x="354" y="1262"/>
                    <a:pt x="354" y="1165"/>
                  </a:cubicBezTo>
                  <a:lnTo>
                    <a:pt x="354" y="355"/>
                  </a:lnTo>
                  <a:lnTo>
                    <a:pt x="2819" y="355"/>
                  </a:lnTo>
                  <a:cubicBezTo>
                    <a:pt x="3147" y="355"/>
                    <a:pt x="3414" y="622"/>
                    <a:pt x="3414" y="950"/>
                  </a:cubicBezTo>
                  <a:lnTo>
                    <a:pt x="3414" y="9395"/>
                  </a:lnTo>
                  <a:cubicBezTo>
                    <a:pt x="3414" y="9491"/>
                    <a:pt x="3494" y="9571"/>
                    <a:pt x="3591" y="9571"/>
                  </a:cubicBezTo>
                  <a:cubicBezTo>
                    <a:pt x="3688" y="9571"/>
                    <a:pt x="3768" y="9491"/>
                    <a:pt x="3767" y="9394"/>
                  </a:cubicBezTo>
                  <a:lnTo>
                    <a:pt x="3767" y="950"/>
                  </a:lnTo>
                  <a:cubicBezTo>
                    <a:pt x="3767" y="427"/>
                    <a:pt x="3341" y="1"/>
                    <a:pt x="2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4086106" y="4064903"/>
              <a:ext cx="59583" cy="7823"/>
            </a:xfrm>
            <a:custGeom>
              <a:rect b="b" l="l" r="r" t="t"/>
              <a:pathLst>
                <a:path extrusionOk="0" h="185" w="1409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4111352" y="4082368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3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111352" y="4099705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086106" y="4117085"/>
              <a:ext cx="59583" cy="7865"/>
            </a:xfrm>
            <a:custGeom>
              <a:rect b="b" l="l" r="r" t="t"/>
              <a:pathLst>
                <a:path extrusionOk="0" h="186" w="1409">
                  <a:moveTo>
                    <a:pt x="108" y="1"/>
                  </a:moveTo>
                  <a:cubicBezTo>
                    <a:pt x="49" y="1"/>
                    <a:pt x="1" y="43"/>
                    <a:pt x="1" y="94"/>
                  </a:cubicBezTo>
                  <a:cubicBezTo>
                    <a:pt x="1" y="145"/>
                    <a:pt x="49" y="186"/>
                    <a:pt x="108" y="186"/>
                  </a:cubicBezTo>
                  <a:lnTo>
                    <a:pt x="1409" y="186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111352" y="4134508"/>
              <a:ext cx="34337" cy="7865"/>
            </a:xfrm>
            <a:custGeom>
              <a:rect b="b" l="l" r="r" t="t"/>
              <a:pathLst>
                <a:path extrusionOk="0" h="186" w="812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111352" y="4151888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4086106" y="4169310"/>
              <a:ext cx="59583" cy="7823"/>
            </a:xfrm>
            <a:custGeom>
              <a:rect b="b" l="l" r="r" t="t"/>
              <a:pathLst>
                <a:path extrusionOk="0" h="185" w="1409">
                  <a:moveTo>
                    <a:pt x="108" y="1"/>
                  </a:moveTo>
                  <a:cubicBezTo>
                    <a:pt x="49" y="1"/>
                    <a:pt x="1" y="42"/>
                    <a:pt x="1" y="93"/>
                  </a:cubicBezTo>
                  <a:cubicBezTo>
                    <a:pt x="1" y="144"/>
                    <a:pt x="49" y="185"/>
                    <a:pt x="108" y="185"/>
                  </a:cubicBezTo>
                  <a:lnTo>
                    <a:pt x="1409" y="18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4111352" y="4186648"/>
              <a:ext cx="34337" cy="7865"/>
            </a:xfrm>
            <a:custGeom>
              <a:rect b="b" l="l" r="r" t="t"/>
              <a:pathLst>
                <a:path extrusionOk="0" h="186" w="812">
                  <a:moveTo>
                    <a:pt x="108" y="1"/>
                  </a:moveTo>
                  <a:cubicBezTo>
                    <a:pt x="50" y="1"/>
                    <a:pt x="0" y="42"/>
                    <a:pt x="0" y="93"/>
                  </a:cubicBezTo>
                  <a:cubicBezTo>
                    <a:pt x="0" y="144"/>
                    <a:pt x="50" y="185"/>
                    <a:pt x="108" y="185"/>
                  </a:cubicBezTo>
                  <a:lnTo>
                    <a:pt x="812" y="185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4111352" y="4204113"/>
              <a:ext cx="34337" cy="7823"/>
            </a:xfrm>
            <a:custGeom>
              <a:rect b="b" l="l" r="r" t="t"/>
              <a:pathLst>
                <a:path extrusionOk="0" h="185" w="812">
                  <a:moveTo>
                    <a:pt x="108" y="0"/>
                  </a:moveTo>
                  <a:cubicBezTo>
                    <a:pt x="50" y="0"/>
                    <a:pt x="0" y="41"/>
                    <a:pt x="0" y="92"/>
                  </a:cubicBezTo>
                  <a:cubicBezTo>
                    <a:pt x="0" y="144"/>
                    <a:pt x="50" y="184"/>
                    <a:pt x="108" y="184"/>
                  </a:cubicBezTo>
                  <a:lnTo>
                    <a:pt x="812" y="18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14"/>
          <p:cNvSpPr/>
          <p:nvPr/>
        </p:nvSpPr>
        <p:spPr>
          <a:xfrm>
            <a:off x="4218670" y="4012547"/>
            <a:ext cx="724572" cy="724463"/>
          </a:xfrm>
          <a:custGeom>
            <a:rect b="b" l="l" r="r" t="t"/>
            <a:pathLst>
              <a:path extrusionOk="0" h="13310" w="13312">
                <a:moveTo>
                  <a:pt x="6656" y="758"/>
                </a:moveTo>
                <a:cubicBezTo>
                  <a:pt x="9908" y="758"/>
                  <a:pt x="12553" y="3404"/>
                  <a:pt x="12552" y="6653"/>
                </a:cubicBezTo>
                <a:cubicBezTo>
                  <a:pt x="12552" y="9906"/>
                  <a:pt x="9908" y="12551"/>
                  <a:pt x="6656" y="12551"/>
                </a:cubicBezTo>
                <a:cubicBezTo>
                  <a:pt x="3403" y="12551"/>
                  <a:pt x="758" y="9905"/>
                  <a:pt x="758" y="6653"/>
                </a:cubicBezTo>
                <a:cubicBezTo>
                  <a:pt x="758" y="3403"/>
                  <a:pt x="3405" y="758"/>
                  <a:pt x="6656" y="758"/>
                </a:cubicBezTo>
                <a:close/>
                <a:moveTo>
                  <a:pt x="6656" y="1"/>
                </a:moveTo>
                <a:cubicBezTo>
                  <a:pt x="2986" y="1"/>
                  <a:pt x="1" y="2985"/>
                  <a:pt x="1" y="6654"/>
                </a:cubicBezTo>
                <a:cubicBezTo>
                  <a:pt x="1" y="10325"/>
                  <a:pt x="2986" y="13309"/>
                  <a:pt x="6656" y="13309"/>
                </a:cubicBezTo>
                <a:cubicBezTo>
                  <a:pt x="10327" y="13309"/>
                  <a:pt x="13311" y="10325"/>
                  <a:pt x="13310" y="6654"/>
                </a:cubicBezTo>
                <a:cubicBezTo>
                  <a:pt x="13310" y="2985"/>
                  <a:pt x="10325" y="1"/>
                  <a:pt x="66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14"/>
          <p:cNvGrpSpPr/>
          <p:nvPr/>
        </p:nvGrpSpPr>
        <p:grpSpPr>
          <a:xfrm>
            <a:off x="5627423" y="1788976"/>
            <a:ext cx="724463" cy="724518"/>
            <a:chOff x="5627423" y="1788976"/>
            <a:chExt cx="724463" cy="724518"/>
          </a:xfrm>
        </p:grpSpPr>
        <p:sp>
          <p:nvSpPr>
            <p:cNvPr id="658" name="Google Shape;658;p14"/>
            <p:cNvSpPr/>
            <p:nvPr/>
          </p:nvSpPr>
          <p:spPr>
            <a:xfrm>
              <a:off x="5647997" y="1809551"/>
              <a:ext cx="683314" cy="683260"/>
            </a:xfrm>
            <a:custGeom>
              <a:rect b="b" l="l" r="r" t="t"/>
              <a:pathLst>
                <a:path extrusionOk="0" h="12553" w="12554">
                  <a:moveTo>
                    <a:pt x="6277" y="0"/>
                  </a:moveTo>
                  <a:cubicBezTo>
                    <a:pt x="4612" y="0"/>
                    <a:pt x="3016" y="661"/>
                    <a:pt x="1840" y="1839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8"/>
                    <a:pt x="1840" y="10714"/>
                  </a:cubicBezTo>
                  <a:cubicBezTo>
                    <a:pt x="3016" y="11892"/>
                    <a:pt x="4612" y="12553"/>
                    <a:pt x="6277" y="12553"/>
                  </a:cubicBezTo>
                  <a:cubicBezTo>
                    <a:pt x="7942" y="12553"/>
                    <a:pt x="9538" y="11892"/>
                    <a:pt x="10715" y="10714"/>
                  </a:cubicBezTo>
                  <a:cubicBezTo>
                    <a:pt x="11892" y="9538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9"/>
                  </a:cubicBezTo>
                  <a:cubicBezTo>
                    <a:pt x="9538" y="661"/>
                    <a:pt x="7942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627423" y="1788976"/>
              <a:ext cx="724463" cy="724518"/>
            </a:xfrm>
            <a:custGeom>
              <a:rect b="b" l="l" r="r" t="t"/>
              <a:pathLst>
                <a:path extrusionOk="0" h="13311" w="13310">
                  <a:moveTo>
                    <a:pt x="6655" y="759"/>
                  </a:moveTo>
                  <a:cubicBezTo>
                    <a:pt x="9906" y="759"/>
                    <a:pt x="12553" y="3404"/>
                    <a:pt x="12553" y="6656"/>
                  </a:cubicBezTo>
                  <a:cubicBezTo>
                    <a:pt x="12553" y="9908"/>
                    <a:pt x="9906" y="12553"/>
                    <a:pt x="6655" y="12553"/>
                  </a:cubicBezTo>
                  <a:cubicBezTo>
                    <a:pt x="3404" y="12553"/>
                    <a:pt x="760" y="9908"/>
                    <a:pt x="760" y="6656"/>
                  </a:cubicBezTo>
                  <a:cubicBezTo>
                    <a:pt x="760" y="3404"/>
                    <a:pt x="3404" y="759"/>
                    <a:pt x="6655" y="759"/>
                  </a:cubicBezTo>
                  <a:close/>
                  <a:moveTo>
                    <a:pt x="6655" y="1"/>
                  </a:moveTo>
                  <a:cubicBezTo>
                    <a:pt x="2986" y="1"/>
                    <a:pt x="0" y="2987"/>
                    <a:pt x="0" y="6656"/>
                  </a:cubicBezTo>
                  <a:cubicBezTo>
                    <a:pt x="0" y="10326"/>
                    <a:pt x="2986" y="13311"/>
                    <a:pt x="6655" y="13311"/>
                  </a:cubicBezTo>
                  <a:cubicBezTo>
                    <a:pt x="10324" y="13311"/>
                    <a:pt x="13310" y="10326"/>
                    <a:pt x="13310" y="6656"/>
                  </a:cubicBezTo>
                  <a:cubicBezTo>
                    <a:pt x="13310" y="2987"/>
                    <a:pt x="10324" y="1"/>
                    <a:pt x="66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5882753" y="2040497"/>
              <a:ext cx="239438" cy="244445"/>
            </a:xfrm>
            <a:custGeom>
              <a:rect b="b" l="l" r="r" t="t"/>
              <a:pathLst>
                <a:path extrusionOk="0" h="4491" w="4399">
                  <a:moveTo>
                    <a:pt x="2152" y="1"/>
                  </a:moveTo>
                  <a:cubicBezTo>
                    <a:pt x="1928" y="1"/>
                    <a:pt x="1748" y="182"/>
                    <a:pt x="1748" y="405"/>
                  </a:cubicBezTo>
                  <a:cubicBezTo>
                    <a:pt x="1748" y="628"/>
                    <a:pt x="1929" y="809"/>
                    <a:pt x="2152" y="809"/>
                  </a:cubicBezTo>
                  <a:cubicBezTo>
                    <a:pt x="2945" y="809"/>
                    <a:pt x="3590" y="1454"/>
                    <a:pt x="3590" y="2246"/>
                  </a:cubicBezTo>
                  <a:cubicBezTo>
                    <a:pt x="3590" y="3039"/>
                    <a:pt x="2945" y="3684"/>
                    <a:pt x="2152" y="3684"/>
                  </a:cubicBezTo>
                  <a:cubicBezTo>
                    <a:pt x="1577" y="3684"/>
                    <a:pt x="1059" y="3342"/>
                    <a:pt x="830" y="2814"/>
                  </a:cubicBezTo>
                  <a:cubicBezTo>
                    <a:pt x="765" y="2662"/>
                    <a:pt x="616" y="2570"/>
                    <a:pt x="459" y="2570"/>
                  </a:cubicBezTo>
                  <a:cubicBezTo>
                    <a:pt x="406" y="2570"/>
                    <a:pt x="352" y="2580"/>
                    <a:pt x="300" y="2603"/>
                  </a:cubicBezTo>
                  <a:cubicBezTo>
                    <a:pt x="96" y="2691"/>
                    <a:pt x="1" y="2929"/>
                    <a:pt x="89" y="3134"/>
                  </a:cubicBezTo>
                  <a:cubicBezTo>
                    <a:pt x="445" y="3957"/>
                    <a:pt x="1254" y="4490"/>
                    <a:pt x="2152" y="4490"/>
                  </a:cubicBezTo>
                  <a:cubicBezTo>
                    <a:pt x="3390" y="4490"/>
                    <a:pt x="4398" y="3483"/>
                    <a:pt x="4398" y="2246"/>
                  </a:cubicBezTo>
                  <a:cubicBezTo>
                    <a:pt x="4398" y="1008"/>
                    <a:pt x="3390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5887380" y="2277213"/>
              <a:ext cx="204494" cy="72991"/>
            </a:xfrm>
            <a:custGeom>
              <a:rect b="b" l="l" r="r" t="t"/>
              <a:pathLst>
                <a:path extrusionOk="0" h="1341" w="3757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lnTo>
                    <a:pt x="1" y="1336"/>
                  </a:lnTo>
                  <a:cubicBezTo>
                    <a:pt x="1" y="1338"/>
                    <a:pt x="2" y="1341"/>
                    <a:pt x="4" y="1341"/>
                  </a:cubicBezTo>
                  <a:lnTo>
                    <a:pt x="3753" y="1341"/>
                  </a:lnTo>
                  <a:cubicBezTo>
                    <a:pt x="3756" y="1341"/>
                    <a:pt x="3757" y="1337"/>
                    <a:pt x="3757" y="1336"/>
                  </a:cubicBezTo>
                  <a:lnTo>
                    <a:pt x="3757" y="3"/>
                  </a:lnTo>
                  <a:cubicBezTo>
                    <a:pt x="3757" y="1"/>
                    <a:pt x="3756" y="0"/>
                    <a:pt x="3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836978" y="2334582"/>
              <a:ext cx="305298" cy="31080"/>
            </a:xfrm>
            <a:custGeom>
              <a:rect b="b" l="l" r="r" t="t"/>
              <a:pathLst>
                <a:path extrusionOk="0" h="571" w="5609">
                  <a:moveTo>
                    <a:pt x="416" y="0"/>
                  </a:moveTo>
                  <a:cubicBezTo>
                    <a:pt x="186" y="0"/>
                    <a:pt x="1" y="256"/>
                    <a:pt x="1" y="571"/>
                  </a:cubicBezTo>
                  <a:lnTo>
                    <a:pt x="5609" y="571"/>
                  </a:lnTo>
                  <a:cubicBezTo>
                    <a:pt x="5609" y="256"/>
                    <a:pt x="5423" y="0"/>
                    <a:pt x="5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934461" y="2220170"/>
              <a:ext cx="100369" cy="100423"/>
            </a:xfrm>
            <a:custGeom>
              <a:rect b="b" l="l" r="r" t="t"/>
              <a:pathLst>
                <a:path extrusionOk="0" h="1845" w="1844">
                  <a:moveTo>
                    <a:pt x="922" y="0"/>
                  </a:moveTo>
                  <a:cubicBezTo>
                    <a:pt x="413" y="0"/>
                    <a:pt x="0" y="413"/>
                    <a:pt x="0" y="922"/>
                  </a:cubicBezTo>
                  <a:cubicBezTo>
                    <a:pt x="0" y="1432"/>
                    <a:pt x="413" y="1844"/>
                    <a:pt x="922" y="1844"/>
                  </a:cubicBezTo>
                  <a:cubicBezTo>
                    <a:pt x="1432" y="1844"/>
                    <a:pt x="1844" y="1432"/>
                    <a:pt x="1844" y="922"/>
                  </a:cubicBezTo>
                  <a:cubicBezTo>
                    <a:pt x="1844" y="413"/>
                    <a:pt x="1432" y="0"/>
                    <a:pt x="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5961731" y="2247439"/>
              <a:ext cx="45830" cy="45830"/>
            </a:xfrm>
            <a:custGeom>
              <a:rect b="b" l="l" r="r" t="t"/>
              <a:pathLst>
                <a:path extrusionOk="0" h="842" w="842">
                  <a:moveTo>
                    <a:pt x="421" y="1"/>
                  </a:moveTo>
                  <a:cubicBezTo>
                    <a:pt x="189" y="1"/>
                    <a:pt x="1" y="189"/>
                    <a:pt x="1" y="421"/>
                  </a:cubicBezTo>
                  <a:cubicBezTo>
                    <a:pt x="1" y="655"/>
                    <a:pt x="189" y="842"/>
                    <a:pt x="421" y="842"/>
                  </a:cubicBezTo>
                  <a:cubicBezTo>
                    <a:pt x="654" y="842"/>
                    <a:pt x="842" y="655"/>
                    <a:pt x="842" y="421"/>
                  </a:cubicBezTo>
                  <a:cubicBezTo>
                    <a:pt x="842" y="190"/>
                    <a:pt x="654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5842965" y="2176027"/>
              <a:ext cx="130360" cy="29828"/>
            </a:xfrm>
            <a:custGeom>
              <a:rect b="b" l="l" r="r" t="t"/>
              <a:pathLst>
                <a:path extrusionOk="0" h="548" w="2395">
                  <a:moveTo>
                    <a:pt x="0" y="0"/>
                  </a:moveTo>
                  <a:lnTo>
                    <a:pt x="0" y="547"/>
                  </a:lnTo>
                  <a:lnTo>
                    <a:pt x="2394" y="547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5897504" y="2107065"/>
              <a:ext cx="57641" cy="62268"/>
            </a:xfrm>
            <a:custGeom>
              <a:rect b="b" l="l" r="r" t="t"/>
              <a:pathLst>
                <a:path extrusionOk="0" h="1144" w="1059">
                  <a:moveTo>
                    <a:pt x="599" y="0"/>
                  </a:moveTo>
                  <a:lnTo>
                    <a:pt x="3" y="801"/>
                  </a:lnTo>
                  <a:cubicBezTo>
                    <a:pt x="1" y="802"/>
                    <a:pt x="1" y="805"/>
                    <a:pt x="3" y="805"/>
                  </a:cubicBezTo>
                  <a:lnTo>
                    <a:pt x="458" y="1143"/>
                  </a:lnTo>
                  <a:cubicBezTo>
                    <a:pt x="459" y="1144"/>
                    <a:pt x="459" y="1144"/>
                    <a:pt x="460" y="1144"/>
                  </a:cubicBezTo>
                  <a:cubicBezTo>
                    <a:pt x="460" y="1144"/>
                    <a:pt x="460" y="1144"/>
                    <a:pt x="460" y="1143"/>
                  </a:cubicBezTo>
                  <a:lnTo>
                    <a:pt x="1058" y="341"/>
                  </a:lnTo>
                  <a:cubicBezTo>
                    <a:pt x="1059" y="340"/>
                    <a:pt x="1059" y="339"/>
                    <a:pt x="1058" y="339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5903491" y="2112508"/>
              <a:ext cx="50293" cy="45503"/>
            </a:xfrm>
            <a:custGeom>
              <a:rect b="b" l="l" r="r" t="t"/>
              <a:pathLst>
                <a:path extrusionOk="0" h="836" w="924">
                  <a:moveTo>
                    <a:pt x="249" y="1"/>
                  </a:moveTo>
                  <a:lnTo>
                    <a:pt x="0" y="334"/>
                  </a:lnTo>
                  <a:lnTo>
                    <a:pt x="675" y="835"/>
                  </a:lnTo>
                  <a:lnTo>
                    <a:pt x="923" y="50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6012514" y="1914056"/>
              <a:ext cx="97430" cy="85891"/>
            </a:xfrm>
            <a:custGeom>
              <a:rect b="b" l="l" r="r" t="t"/>
              <a:pathLst>
                <a:path extrusionOk="0" h="1578" w="1790">
                  <a:moveTo>
                    <a:pt x="785" y="0"/>
                  </a:moveTo>
                  <a:cubicBezTo>
                    <a:pt x="632" y="0"/>
                    <a:pt x="491" y="59"/>
                    <a:pt x="404" y="176"/>
                  </a:cubicBezTo>
                  <a:lnTo>
                    <a:pt x="167" y="495"/>
                  </a:lnTo>
                  <a:cubicBezTo>
                    <a:pt x="1" y="718"/>
                    <a:pt x="92" y="1067"/>
                    <a:pt x="371" y="1275"/>
                  </a:cubicBezTo>
                  <a:lnTo>
                    <a:pt x="581" y="1430"/>
                  </a:lnTo>
                  <a:cubicBezTo>
                    <a:pt x="713" y="1529"/>
                    <a:pt x="864" y="1578"/>
                    <a:pt x="1004" y="1578"/>
                  </a:cubicBezTo>
                  <a:cubicBezTo>
                    <a:pt x="1158" y="1578"/>
                    <a:pt x="1298" y="1519"/>
                    <a:pt x="1385" y="1403"/>
                  </a:cubicBezTo>
                  <a:lnTo>
                    <a:pt x="1622" y="1083"/>
                  </a:lnTo>
                  <a:cubicBezTo>
                    <a:pt x="1789" y="860"/>
                    <a:pt x="1706" y="531"/>
                    <a:pt x="1427" y="324"/>
                  </a:cubicBezTo>
                  <a:lnTo>
                    <a:pt x="1208" y="147"/>
                  </a:lnTo>
                  <a:cubicBezTo>
                    <a:pt x="1076" y="49"/>
                    <a:pt x="925" y="0"/>
                    <a:pt x="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5893585" y="2062269"/>
              <a:ext cx="106193" cy="97158"/>
            </a:xfrm>
            <a:custGeom>
              <a:rect b="b" l="l" r="r" t="t"/>
              <a:pathLst>
                <a:path extrusionOk="0" h="1785" w="1951">
                  <a:moveTo>
                    <a:pt x="554" y="1"/>
                  </a:moveTo>
                  <a:lnTo>
                    <a:pt x="1" y="742"/>
                  </a:lnTo>
                  <a:cubicBezTo>
                    <a:pt x="0" y="747"/>
                    <a:pt x="0" y="749"/>
                    <a:pt x="2" y="750"/>
                  </a:cubicBezTo>
                  <a:lnTo>
                    <a:pt x="1392" y="1783"/>
                  </a:lnTo>
                  <a:cubicBezTo>
                    <a:pt x="1393" y="1784"/>
                    <a:pt x="1394" y="1784"/>
                    <a:pt x="1395" y="1784"/>
                  </a:cubicBezTo>
                  <a:cubicBezTo>
                    <a:pt x="1396" y="1784"/>
                    <a:pt x="1397" y="1784"/>
                    <a:pt x="1398" y="1782"/>
                  </a:cubicBezTo>
                  <a:lnTo>
                    <a:pt x="1950" y="1040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5923739" y="1915036"/>
              <a:ext cx="185933" cy="204221"/>
            </a:xfrm>
            <a:custGeom>
              <a:rect b="b" l="l" r="r" t="t"/>
              <a:pathLst>
                <a:path extrusionOk="0" h="3752" w="3416">
                  <a:moveTo>
                    <a:pt x="2018" y="0"/>
                  </a:moveTo>
                  <a:lnTo>
                    <a:pt x="1" y="2712"/>
                  </a:lnTo>
                  <a:lnTo>
                    <a:pt x="1397" y="3751"/>
                  </a:lnTo>
                  <a:lnTo>
                    <a:pt x="3415" y="1041"/>
                  </a:lnTo>
                  <a:lnTo>
                    <a:pt x="20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6020950" y="1915036"/>
              <a:ext cx="88666" cy="73481"/>
            </a:xfrm>
            <a:custGeom>
              <a:rect b="b" l="l" r="r" t="t"/>
              <a:pathLst>
                <a:path extrusionOk="0" h="1350" w="1629">
                  <a:moveTo>
                    <a:pt x="230" y="0"/>
                  </a:moveTo>
                  <a:lnTo>
                    <a:pt x="0" y="309"/>
                  </a:lnTo>
                  <a:lnTo>
                    <a:pt x="1397" y="1350"/>
                  </a:lnTo>
                  <a:lnTo>
                    <a:pt x="1628" y="104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5986932" y="2030917"/>
              <a:ext cx="96668" cy="89864"/>
            </a:xfrm>
            <a:custGeom>
              <a:rect b="b" l="l" r="r" t="t"/>
              <a:pathLst>
                <a:path extrusionOk="0" h="1651" w="1776">
                  <a:moveTo>
                    <a:pt x="887" y="0"/>
                  </a:moveTo>
                  <a:cubicBezTo>
                    <a:pt x="489" y="0"/>
                    <a:pt x="139" y="288"/>
                    <a:pt x="73" y="693"/>
                  </a:cubicBezTo>
                  <a:cubicBezTo>
                    <a:pt x="0" y="1142"/>
                    <a:pt x="305" y="1566"/>
                    <a:pt x="755" y="1640"/>
                  </a:cubicBezTo>
                  <a:cubicBezTo>
                    <a:pt x="800" y="1647"/>
                    <a:pt x="844" y="1650"/>
                    <a:pt x="888" y="1650"/>
                  </a:cubicBezTo>
                  <a:cubicBezTo>
                    <a:pt x="1285" y="1650"/>
                    <a:pt x="1635" y="1363"/>
                    <a:pt x="1702" y="958"/>
                  </a:cubicBezTo>
                  <a:cubicBezTo>
                    <a:pt x="1775" y="508"/>
                    <a:pt x="1469" y="85"/>
                    <a:pt x="1020" y="11"/>
                  </a:cubicBezTo>
                  <a:cubicBezTo>
                    <a:pt x="975" y="4"/>
                    <a:pt x="931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6012133" y="2052580"/>
              <a:ext cx="46102" cy="46157"/>
            </a:xfrm>
            <a:custGeom>
              <a:rect b="b" l="l" r="r" t="t"/>
              <a:pathLst>
                <a:path extrusionOk="0" h="848" w="847">
                  <a:moveTo>
                    <a:pt x="423" y="1"/>
                  </a:moveTo>
                  <a:cubicBezTo>
                    <a:pt x="190" y="1"/>
                    <a:pt x="1" y="190"/>
                    <a:pt x="1" y="424"/>
                  </a:cubicBezTo>
                  <a:cubicBezTo>
                    <a:pt x="1" y="659"/>
                    <a:pt x="190" y="848"/>
                    <a:pt x="423" y="848"/>
                  </a:cubicBezTo>
                  <a:cubicBezTo>
                    <a:pt x="657" y="848"/>
                    <a:pt x="847" y="659"/>
                    <a:pt x="847" y="424"/>
                  </a:cubicBezTo>
                  <a:cubicBezTo>
                    <a:pt x="847" y="190"/>
                    <a:pt x="657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14"/>
          <p:cNvSpPr/>
          <p:nvPr/>
        </p:nvSpPr>
        <p:spPr>
          <a:xfrm>
            <a:off x="4239299" y="1010520"/>
            <a:ext cx="683260" cy="683260"/>
          </a:xfrm>
          <a:custGeom>
            <a:rect b="b" l="l" r="r" t="t"/>
            <a:pathLst>
              <a:path extrusionOk="0" h="12553" w="12553">
                <a:moveTo>
                  <a:pt x="6277" y="1"/>
                </a:moveTo>
                <a:cubicBezTo>
                  <a:pt x="4612" y="1"/>
                  <a:pt x="3016" y="662"/>
                  <a:pt x="1839" y="1838"/>
                </a:cubicBezTo>
                <a:cubicBezTo>
                  <a:pt x="661" y="3016"/>
                  <a:pt x="0" y="4612"/>
                  <a:pt x="0" y="6276"/>
                </a:cubicBezTo>
                <a:cubicBezTo>
                  <a:pt x="0" y="7941"/>
                  <a:pt x="661" y="9537"/>
                  <a:pt x="1839" y="10715"/>
                </a:cubicBezTo>
                <a:cubicBezTo>
                  <a:pt x="3016" y="11891"/>
                  <a:pt x="4612" y="12552"/>
                  <a:pt x="6277" y="12552"/>
                </a:cubicBezTo>
                <a:cubicBezTo>
                  <a:pt x="7941" y="12552"/>
                  <a:pt x="9538" y="11891"/>
                  <a:pt x="10714" y="10715"/>
                </a:cubicBezTo>
                <a:cubicBezTo>
                  <a:pt x="11892" y="9537"/>
                  <a:pt x="12553" y="7941"/>
                  <a:pt x="12553" y="6276"/>
                </a:cubicBezTo>
                <a:cubicBezTo>
                  <a:pt x="12553" y="4612"/>
                  <a:pt x="11892" y="3016"/>
                  <a:pt x="10714" y="1838"/>
                </a:cubicBezTo>
                <a:cubicBezTo>
                  <a:pt x="9538" y="662"/>
                  <a:pt x="7941" y="1"/>
                  <a:pt x="62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4"/>
          <p:cNvSpPr/>
          <p:nvPr/>
        </p:nvSpPr>
        <p:spPr>
          <a:xfrm>
            <a:off x="4342550" y="1431911"/>
            <a:ext cx="476851" cy="189547"/>
          </a:xfrm>
          <a:custGeom>
            <a:rect b="b" l="l" r="r" t="t"/>
            <a:pathLst>
              <a:path extrusionOk="0" h="4779" w="8760">
                <a:moveTo>
                  <a:pt x="3099" y="0"/>
                </a:moveTo>
                <a:lnTo>
                  <a:pt x="550" y="1111"/>
                </a:lnTo>
                <a:lnTo>
                  <a:pt x="0" y="4778"/>
                </a:lnTo>
                <a:lnTo>
                  <a:pt x="8760" y="4778"/>
                </a:lnTo>
                <a:lnTo>
                  <a:pt x="8210" y="1111"/>
                </a:lnTo>
                <a:lnTo>
                  <a:pt x="5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4"/>
          <p:cNvSpPr/>
          <p:nvPr/>
        </p:nvSpPr>
        <p:spPr>
          <a:xfrm>
            <a:off x="4546066" y="1456138"/>
            <a:ext cx="69888" cy="173795"/>
          </a:xfrm>
          <a:custGeom>
            <a:rect b="b" l="l" r="r" t="t"/>
            <a:pathLst>
              <a:path extrusionOk="0" h="3193" w="1284">
                <a:moveTo>
                  <a:pt x="462" y="0"/>
                </a:moveTo>
                <a:lnTo>
                  <a:pt x="0" y="1679"/>
                </a:lnTo>
                <a:lnTo>
                  <a:pt x="641" y="3193"/>
                </a:lnTo>
                <a:lnTo>
                  <a:pt x="1283" y="1679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4"/>
          <p:cNvSpPr/>
          <p:nvPr/>
        </p:nvSpPr>
        <p:spPr>
          <a:xfrm>
            <a:off x="4461101" y="1431916"/>
            <a:ext cx="119855" cy="198016"/>
          </a:xfrm>
          <a:custGeom>
            <a:rect b="b" l="l" r="r" t="t"/>
            <a:pathLst>
              <a:path extrusionOk="0" h="3638" w="2202">
                <a:moveTo>
                  <a:pt x="919" y="0"/>
                </a:moveTo>
                <a:lnTo>
                  <a:pt x="1" y="400"/>
                </a:lnTo>
                <a:lnTo>
                  <a:pt x="1" y="1397"/>
                </a:lnTo>
                <a:lnTo>
                  <a:pt x="1054" y="1418"/>
                </a:lnTo>
                <a:lnTo>
                  <a:pt x="529" y="2078"/>
                </a:lnTo>
                <a:lnTo>
                  <a:pt x="2202" y="3638"/>
                </a:lnTo>
                <a:lnTo>
                  <a:pt x="9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4"/>
          <p:cNvSpPr/>
          <p:nvPr/>
        </p:nvSpPr>
        <p:spPr>
          <a:xfrm>
            <a:off x="4580901" y="1431916"/>
            <a:ext cx="119964" cy="198016"/>
          </a:xfrm>
          <a:custGeom>
            <a:rect b="b" l="l" r="r" t="t"/>
            <a:pathLst>
              <a:path extrusionOk="0" h="3638" w="2204">
                <a:moveTo>
                  <a:pt x="1284" y="0"/>
                </a:moveTo>
                <a:lnTo>
                  <a:pt x="1" y="3638"/>
                </a:lnTo>
                <a:lnTo>
                  <a:pt x="1" y="3638"/>
                </a:lnTo>
                <a:lnTo>
                  <a:pt x="1675" y="2078"/>
                </a:lnTo>
                <a:lnTo>
                  <a:pt x="1151" y="1418"/>
                </a:lnTo>
                <a:lnTo>
                  <a:pt x="2204" y="1397"/>
                </a:lnTo>
                <a:lnTo>
                  <a:pt x="2204" y="400"/>
                </a:lnTo>
                <a:lnTo>
                  <a:pt x="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4"/>
          <p:cNvSpPr/>
          <p:nvPr/>
        </p:nvSpPr>
        <p:spPr>
          <a:xfrm>
            <a:off x="4510959" y="1409328"/>
            <a:ext cx="69997" cy="77672"/>
          </a:xfrm>
          <a:custGeom>
            <a:rect b="b" l="l" r="r" t="t"/>
            <a:pathLst>
              <a:path extrusionOk="0" h="1427" w="1286">
                <a:moveTo>
                  <a:pt x="483" y="1"/>
                </a:moveTo>
                <a:lnTo>
                  <a:pt x="1" y="415"/>
                </a:lnTo>
                <a:lnTo>
                  <a:pt x="358" y="1426"/>
                </a:lnTo>
                <a:lnTo>
                  <a:pt x="1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4"/>
          <p:cNvSpPr/>
          <p:nvPr/>
        </p:nvSpPr>
        <p:spPr>
          <a:xfrm>
            <a:off x="4580901" y="1409328"/>
            <a:ext cx="70106" cy="77672"/>
          </a:xfrm>
          <a:custGeom>
            <a:rect b="b" l="l" r="r" t="t"/>
            <a:pathLst>
              <a:path extrusionOk="0" h="1427" w="1288">
                <a:moveTo>
                  <a:pt x="1" y="1"/>
                </a:moveTo>
                <a:lnTo>
                  <a:pt x="931" y="1426"/>
                </a:lnTo>
                <a:lnTo>
                  <a:pt x="1288" y="415"/>
                </a:lnTo>
                <a:lnTo>
                  <a:pt x="8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4"/>
          <p:cNvSpPr/>
          <p:nvPr/>
        </p:nvSpPr>
        <p:spPr>
          <a:xfrm>
            <a:off x="4552162" y="1409328"/>
            <a:ext cx="57641" cy="70813"/>
          </a:xfrm>
          <a:custGeom>
            <a:rect b="b" l="l" r="r" t="t"/>
            <a:pathLst>
              <a:path extrusionOk="0" h="1301" w="1059">
                <a:moveTo>
                  <a:pt x="529" y="1"/>
                </a:moveTo>
                <a:lnTo>
                  <a:pt x="1" y="812"/>
                </a:lnTo>
                <a:lnTo>
                  <a:pt x="529" y="1300"/>
                </a:lnTo>
                <a:lnTo>
                  <a:pt x="1059" y="812"/>
                </a:lnTo>
                <a:lnTo>
                  <a:pt x="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4"/>
          <p:cNvSpPr/>
          <p:nvPr/>
        </p:nvSpPr>
        <p:spPr>
          <a:xfrm>
            <a:off x="4480151" y="1273961"/>
            <a:ext cx="39462" cy="59111"/>
          </a:xfrm>
          <a:custGeom>
            <a:rect b="b" l="l" r="r" t="t"/>
            <a:pathLst>
              <a:path extrusionOk="0" h="1086" w="725">
                <a:moveTo>
                  <a:pt x="362" y="0"/>
                </a:moveTo>
                <a:cubicBezTo>
                  <a:pt x="162" y="0"/>
                  <a:pt x="1" y="243"/>
                  <a:pt x="1" y="543"/>
                </a:cubicBezTo>
                <a:cubicBezTo>
                  <a:pt x="1" y="841"/>
                  <a:pt x="162" y="1085"/>
                  <a:pt x="362" y="1085"/>
                </a:cubicBezTo>
                <a:cubicBezTo>
                  <a:pt x="562" y="1085"/>
                  <a:pt x="724" y="841"/>
                  <a:pt x="724" y="543"/>
                </a:cubicBezTo>
                <a:cubicBezTo>
                  <a:pt x="724" y="243"/>
                  <a:pt x="564" y="1"/>
                  <a:pt x="36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4"/>
          <p:cNvSpPr/>
          <p:nvPr/>
        </p:nvSpPr>
        <p:spPr>
          <a:xfrm>
            <a:off x="4683501" y="1273961"/>
            <a:ext cx="39462" cy="59111"/>
          </a:xfrm>
          <a:custGeom>
            <a:rect b="b" l="l" r="r" t="t"/>
            <a:pathLst>
              <a:path extrusionOk="0" h="1086" w="725">
                <a:moveTo>
                  <a:pt x="363" y="0"/>
                </a:moveTo>
                <a:cubicBezTo>
                  <a:pt x="163" y="0"/>
                  <a:pt x="0" y="243"/>
                  <a:pt x="0" y="543"/>
                </a:cubicBezTo>
                <a:cubicBezTo>
                  <a:pt x="0" y="841"/>
                  <a:pt x="163" y="1085"/>
                  <a:pt x="363" y="1085"/>
                </a:cubicBezTo>
                <a:cubicBezTo>
                  <a:pt x="562" y="1085"/>
                  <a:pt x="725" y="841"/>
                  <a:pt x="725" y="543"/>
                </a:cubicBezTo>
                <a:cubicBezTo>
                  <a:pt x="725" y="243"/>
                  <a:pt x="562" y="1"/>
                  <a:pt x="36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4"/>
          <p:cNvSpPr/>
          <p:nvPr/>
        </p:nvSpPr>
        <p:spPr>
          <a:xfrm>
            <a:off x="4477811" y="1173701"/>
            <a:ext cx="206399" cy="258270"/>
          </a:xfrm>
          <a:custGeom>
            <a:rect b="b" l="l" r="r" t="t"/>
            <a:pathLst>
              <a:path extrusionOk="0" h="4745" w="3792">
                <a:moveTo>
                  <a:pt x="1898" y="1"/>
                </a:moveTo>
                <a:cubicBezTo>
                  <a:pt x="1897" y="1"/>
                  <a:pt x="1897" y="1"/>
                  <a:pt x="1896" y="1"/>
                </a:cubicBezTo>
                <a:cubicBezTo>
                  <a:pt x="850" y="1"/>
                  <a:pt x="1" y="585"/>
                  <a:pt x="1" y="1895"/>
                </a:cubicBezTo>
                <a:cubicBezTo>
                  <a:pt x="1" y="3204"/>
                  <a:pt x="849" y="4744"/>
                  <a:pt x="1896" y="4744"/>
                </a:cubicBezTo>
                <a:cubicBezTo>
                  <a:pt x="2942" y="4744"/>
                  <a:pt x="3792" y="3204"/>
                  <a:pt x="3792" y="1895"/>
                </a:cubicBezTo>
                <a:cubicBezTo>
                  <a:pt x="3792" y="585"/>
                  <a:pt x="2944" y="1"/>
                  <a:pt x="1898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4"/>
          <p:cNvSpPr/>
          <p:nvPr/>
        </p:nvSpPr>
        <p:spPr>
          <a:xfrm>
            <a:off x="4664613" y="1300250"/>
            <a:ext cx="29936" cy="17200"/>
          </a:xfrm>
          <a:custGeom>
            <a:rect b="b" l="l" r="r" t="t"/>
            <a:pathLst>
              <a:path extrusionOk="0" h="316" w="550">
                <a:moveTo>
                  <a:pt x="550" y="0"/>
                </a:moveTo>
                <a:lnTo>
                  <a:pt x="1" y="120"/>
                </a:lnTo>
                <a:lnTo>
                  <a:pt x="1" y="316"/>
                </a:lnTo>
                <a:lnTo>
                  <a:pt x="550" y="195"/>
                </a:lnTo>
                <a:lnTo>
                  <a:pt x="5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4"/>
          <p:cNvSpPr/>
          <p:nvPr/>
        </p:nvSpPr>
        <p:spPr>
          <a:xfrm>
            <a:off x="4505515" y="1300250"/>
            <a:ext cx="29882" cy="17200"/>
          </a:xfrm>
          <a:custGeom>
            <a:rect b="b" l="l" r="r" t="t"/>
            <a:pathLst>
              <a:path extrusionOk="0" h="316" w="549">
                <a:moveTo>
                  <a:pt x="0" y="0"/>
                </a:moveTo>
                <a:lnTo>
                  <a:pt x="0" y="195"/>
                </a:lnTo>
                <a:lnTo>
                  <a:pt x="549" y="316"/>
                </a:lnTo>
                <a:lnTo>
                  <a:pt x="549" y="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4"/>
          <p:cNvSpPr/>
          <p:nvPr/>
        </p:nvSpPr>
        <p:spPr>
          <a:xfrm>
            <a:off x="4661565" y="1160474"/>
            <a:ext cx="92422" cy="165903"/>
          </a:xfrm>
          <a:custGeom>
            <a:rect b="b" l="l" r="r" t="t"/>
            <a:pathLst>
              <a:path extrusionOk="0" h="3048" w="1698">
                <a:moveTo>
                  <a:pt x="77" y="0"/>
                </a:moveTo>
                <a:lnTo>
                  <a:pt x="0" y="755"/>
                </a:lnTo>
                <a:cubicBezTo>
                  <a:pt x="3" y="755"/>
                  <a:pt x="6" y="755"/>
                  <a:pt x="9" y="755"/>
                </a:cubicBezTo>
                <a:cubicBezTo>
                  <a:pt x="220" y="755"/>
                  <a:pt x="599" y="1113"/>
                  <a:pt x="599" y="1478"/>
                </a:cubicBezTo>
                <a:cubicBezTo>
                  <a:pt x="599" y="1847"/>
                  <a:pt x="525" y="2018"/>
                  <a:pt x="525" y="2198"/>
                </a:cubicBezTo>
                <a:lnTo>
                  <a:pt x="525" y="3047"/>
                </a:lnTo>
                <a:lnTo>
                  <a:pt x="675" y="3047"/>
                </a:lnTo>
                <a:cubicBezTo>
                  <a:pt x="675" y="2363"/>
                  <a:pt x="1044" y="2338"/>
                  <a:pt x="1071" y="2338"/>
                </a:cubicBezTo>
                <a:cubicBezTo>
                  <a:pt x="1072" y="2338"/>
                  <a:pt x="1073" y="2338"/>
                  <a:pt x="1073" y="2338"/>
                </a:cubicBezTo>
                <a:cubicBezTo>
                  <a:pt x="1698" y="511"/>
                  <a:pt x="77" y="0"/>
                  <a:pt x="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4"/>
          <p:cNvSpPr/>
          <p:nvPr/>
        </p:nvSpPr>
        <p:spPr>
          <a:xfrm>
            <a:off x="4462516" y="1129722"/>
            <a:ext cx="203786" cy="196656"/>
          </a:xfrm>
          <a:custGeom>
            <a:rect b="b" l="l" r="r" t="t"/>
            <a:pathLst>
              <a:path extrusionOk="0" h="3613" w="3744">
                <a:moveTo>
                  <a:pt x="2457" y="1"/>
                </a:moveTo>
                <a:cubicBezTo>
                  <a:pt x="2383" y="1"/>
                  <a:pt x="2305" y="3"/>
                  <a:pt x="2222" y="8"/>
                </a:cubicBezTo>
                <a:cubicBezTo>
                  <a:pt x="1206" y="64"/>
                  <a:pt x="574" y="620"/>
                  <a:pt x="325" y="1137"/>
                </a:cubicBezTo>
                <a:cubicBezTo>
                  <a:pt x="0" y="1806"/>
                  <a:pt x="276" y="2598"/>
                  <a:pt x="378" y="2902"/>
                </a:cubicBezTo>
                <a:cubicBezTo>
                  <a:pt x="378" y="2902"/>
                  <a:pt x="707" y="2902"/>
                  <a:pt x="707" y="3612"/>
                </a:cubicBezTo>
                <a:lnTo>
                  <a:pt x="857" y="3612"/>
                </a:lnTo>
                <a:lnTo>
                  <a:pt x="857" y="2763"/>
                </a:lnTo>
                <a:cubicBezTo>
                  <a:pt x="857" y="2737"/>
                  <a:pt x="856" y="2711"/>
                  <a:pt x="853" y="2683"/>
                </a:cubicBezTo>
                <a:cubicBezTo>
                  <a:pt x="852" y="2670"/>
                  <a:pt x="849" y="2656"/>
                  <a:pt x="848" y="2640"/>
                </a:cubicBezTo>
                <a:cubicBezTo>
                  <a:pt x="845" y="2616"/>
                  <a:pt x="841" y="2590"/>
                  <a:pt x="837" y="2564"/>
                </a:cubicBezTo>
                <a:cubicBezTo>
                  <a:pt x="830" y="2498"/>
                  <a:pt x="816" y="2396"/>
                  <a:pt x="793" y="2236"/>
                </a:cubicBezTo>
                <a:lnTo>
                  <a:pt x="793" y="2235"/>
                </a:lnTo>
                <a:cubicBezTo>
                  <a:pt x="757" y="1956"/>
                  <a:pt x="1144" y="1924"/>
                  <a:pt x="1724" y="1924"/>
                </a:cubicBezTo>
                <a:cubicBezTo>
                  <a:pt x="1900" y="1924"/>
                  <a:pt x="2093" y="1927"/>
                  <a:pt x="2297" y="1927"/>
                </a:cubicBezTo>
                <a:cubicBezTo>
                  <a:pt x="2397" y="1927"/>
                  <a:pt x="2499" y="1926"/>
                  <a:pt x="2602" y="1924"/>
                </a:cubicBezTo>
                <a:cubicBezTo>
                  <a:pt x="3630" y="1903"/>
                  <a:pt x="3675" y="1324"/>
                  <a:pt x="3675" y="1324"/>
                </a:cubicBezTo>
                <a:lnTo>
                  <a:pt x="3743" y="564"/>
                </a:lnTo>
                <a:cubicBezTo>
                  <a:pt x="3743" y="564"/>
                  <a:pt x="3652" y="1"/>
                  <a:pt x="24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4"/>
          <p:cNvSpPr/>
          <p:nvPr/>
        </p:nvSpPr>
        <p:spPr>
          <a:xfrm>
            <a:off x="4574260" y="1309177"/>
            <a:ext cx="49749" cy="9961"/>
          </a:xfrm>
          <a:custGeom>
            <a:rect b="b" l="l" r="r" t="t"/>
            <a:pathLst>
              <a:path extrusionOk="0" h="183" w="914">
                <a:moveTo>
                  <a:pt x="1" y="0"/>
                </a:moveTo>
                <a:lnTo>
                  <a:pt x="1" y="182"/>
                </a:lnTo>
                <a:lnTo>
                  <a:pt x="914" y="182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4"/>
          <p:cNvSpPr/>
          <p:nvPr/>
        </p:nvSpPr>
        <p:spPr>
          <a:xfrm>
            <a:off x="4501760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968"/>
                  <a:pt x="279" y="1247"/>
                  <a:pt x="624" y="1247"/>
                </a:cubicBezTo>
                <a:cubicBezTo>
                  <a:pt x="968" y="1247"/>
                  <a:pt x="1246" y="968"/>
                  <a:pt x="1246" y="624"/>
                </a:cubicBezTo>
                <a:cubicBezTo>
                  <a:pt x="1246" y="280"/>
                  <a:pt x="969" y="1"/>
                  <a:pt x="6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4"/>
          <p:cNvSpPr/>
          <p:nvPr/>
        </p:nvSpPr>
        <p:spPr>
          <a:xfrm>
            <a:off x="4592277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4"/>
          <p:cNvSpPr/>
          <p:nvPr/>
        </p:nvSpPr>
        <p:spPr>
          <a:xfrm>
            <a:off x="4592277" y="1279349"/>
            <a:ext cx="67820" cy="67874"/>
          </a:xfrm>
          <a:custGeom>
            <a:rect b="b" l="l" r="r" t="t"/>
            <a:pathLst>
              <a:path extrusionOk="0" h="1247" w="124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968"/>
                  <a:pt x="279" y="1247"/>
                  <a:pt x="623" y="1247"/>
                </a:cubicBezTo>
                <a:cubicBezTo>
                  <a:pt x="967" y="1247"/>
                  <a:pt x="1246" y="968"/>
                  <a:pt x="1246" y="624"/>
                </a:cubicBezTo>
                <a:cubicBezTo>
                  <a:pt x="1246" y="280"/>
                  <a:pt x="967" y="1"/>
                  <a:pt x="6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4"/>
          <p:cNvSpPr/>
          <p:nvPr/>
        </p:nvSpPr>
        <p:spPr>
          <a:xfrm>
            <a:off x="4665267" y="1584429"/>
            <a:ext cx="69997" cy="35488"/>
          </a:xfrm>
          <a:custGeom>
            <a:rect b="b" l="l" r="r" t="t"/>
            <a:pathLst>
              <a:path extrusionOk="0" h="652" w="1286">
                <a:moveTo>
                  <a:pt x="1" y="1"/>
                </a:moveTo>
                <a:lnTo>
                  <a:pt x="1" y="651"/>
                </a:lnTo>
                <a:lnTo>
                  <a:pt x="1286" y="651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4"/>
          <p:cNvSpPr/>
          <p:nvPr/>
        </p:nvSpPr>
        <p:spPr>
          <a:xfrm>
            <a:off x="4665267" y="1584429"/>
            <a:ext cx="69997" cy="10723"/>
          </a:xfrm>
          <a:custGeom>
            <a:rect b="b" l="l" r="r" t="t"/>
            <a:pathLst>
              <a:path extrusionOk="0" h="197" w="1286">
                <a:moveTo>
                  <a:pt x="1" y="1"/>
                </a:moveTo>
                <a:lnTo>
                  <a:pt x="1" y="196"/>
                </a:lnTo>
                <a:lnTo>
                  <a:pt x="1286" y="196"/>
                </a:lnTo>
                <a:lnTo>
                  <a:pt x="1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4"/>
          <p:cNvSpPr/>
          <p:nvPr/>
        </p:nvSpPr>
        <p:spPr>
          <a:xfrm>
            <a:off x="4444228" y="1579530"/>
            <a:ext cx="46265" cy="46211"/>
          </a:xfrm>
          <a:custGeom>
            <a:rect b="b" l="l" r="r" t="t"/>
            <a:pathLst>
              <a:path extrusionOk="0" h="849" w="850">
                <a:moveTo>
                  <a:pt x="301" y="1"/>
                </a:moveTo>
                <a:lnTo>
                  <a:pt x="301" y="299"/>
                </a:lnTo>
                <a:lnTo>
                  <a:pt x="1" y="299"/>
                </a:lnTo>
                <a:lnTo>
                  <a:pt x="1" y="551"/>
                </a:lnTo>
                <a:lnTo>
                  <a:pt x="301" y="551"/>
                </a:lnTo>
                <a:lnTo>
                  <a:pt x="301" y="849"/>
                </a:lnTo>
                <a:lnTo>
                  <a:pt x="551" y="849"/>
                </a:lnTo>
                <a:lnTo>
                  <a:pt x="551" y="551"/>
                </a:lnTo>
                <a:lnTo>
                  <a:pt x="850" y="551"/>
                </a:lnTo>
                <a:lnTo>
                  <a:pt x="850" y="299"/>
                </a:lnTo>
                <a:lnTo>
                  <a:pt x="551" y="299"/>
                </a:lnTo>
                <a:lnTo>
                  <a:pt x="5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4"/>
          <p:cNvSpPr/>
          <p:nvPr/>
        </p:nvSpPr>
        <p:spPr>
          <a:xfrm>
            <a:off x="4520864" y="1279349"/>
            <a:ext cx="57968" cy="57750"/>
          </a:xfrm>
          <a:custGeom>
            <a:rect b="b" l="l" r="r" t="t"/>
            <a:pathLst>
              <a:path extrusionOk="0" h="1061" w="1065">
                <a:moveTo>
                  <a:pt x="624" y="1"/>
                </a:moveTo>
                <a:cubicBezTo>
                  <a:pt x="279" y="1"/>
                  <a:pt x="1" y="280"/>
                  <a:pt x="1" y="624"/>
                </a:cubicBezTo>
                <a:cubicBezTo>
                  <a:pt x="1" y="794"/>
                  <a:pt x="70" y="949"/>
                  <a:pt x="180" y="1061"/>
                </a:cubicBezTo>
                <a:lnTo>
                  <a:pt x="1065" y="185"/>
                </a:lnTo>
                <a:cubicBezTo>
                  <a:pt x="952" y="71"/>
                  <a:pt x="797" y="1"/>
                  <a:pt x="624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4"/>
          <p:cNvSpPr/>
          <p:nvPr/>
        </p:nvSpPr>
        <p:spPr>
          <a:xfrm>
            <a:off x="4611327" y="1279349"/>
            <a:ext cx="58022" cy="57750"/>
          </a:xfrm>
          <a:custGeom>
            <a:rect b="b" l="l" r="r" t="t"/>
            <a:pathLst>
              <a:path extrusionOk="0" h="1061" w="1066">
                <a:moveTo>
                  <a:pt x="623" y="1"/>
                </a:moveTo>
                <a:cubicBezTo>
                  <a:pt x="279" y="1"/>
                  <a:pt x="0" y="280"/>
                  <a:pt x="0" y="624"/>
                </a:cubicBezTo>
                <a:cubicBezTo>
                  <a:pt x="0" y="794"/>
                  <a:pt x="69" y="949"/>
                  <a:pt x="180" y="1061"/>
                </a:cubicBezTo>
                <a:lnTo>
                  <a:pt x="1065" y="185"/>
                </a:lnTo>
                <a:cubicBezTo>
                  <a:pt x="953" y="72"/>
                  <a:pt x="797" y="1"/>
                  <a:pt x="623" y="1"/>
                </a:cubicBezTo>
                <a:close/>
              </a:path>
            </a:pathLst>
          </a:custGeom>
          <a:solidFill>
            <a:srgbClr val="A8E8EB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4"/>
          <p:cNvSpPr/>
          <p:nvPr/>
        </p:nvSpPr>
        <p:spPr>
          <a:xfrm>
            <a:off x="4499311" y="1276846"/>
            <a:ext cx="72882" cy="72882"/>
          </a:xfrm>
          <a:custGeom>
            <a:rect b="b" l="l" r="r" t="t"/>
            <a:pathLst>
              <a:path extrusionOk="0" h="1339" w="1339">
                <a:moveTo>
                  <a:pt x="670" y="95"/>
                </a:moveTo>
                <a:cubicBezTo>
                  <a:pt x="987" y="95"/>
                  <a:pt x="1245" y="353"/>
                  <a:pt x="1247" y="671"/>
                </a:cubicBezTo>
                <a:cubicBezTo>
                  <a:pt x="1247" y="990"/>
                  <a:pt x="987" y="1248"/>
                  <a:pt x="670" y="1248"/>
                </a:cubicBezTo>
                <a:cubicBezTo>
                  <a:pt x="351" y="1248"/>
                  <a:pt x="93" y="988"/>
                  <a:pt x="93" y="671"/>
                </a:cubicBezTo>
                <a:cubicBezTo>
                  <a:pt x="93" y="353"/>
                  <a:pt x="353" y="95"/>
                  <a:pt x="670" y="95"/>
                </a:cubicBezTo>
                <a:close/>
                <a:moveTo>
                  <a:pt x="670" y="1"/>
                </a:moveTo>
                <a:cubicBezTo>
                  <a:pt x="301" y="1"/>
                  <a:pt x="1" y="301"/>
                  <a:pt x="1" y="670"/>
                </a:cubicBezTo>
                <a:cubicBezTo>
                  <a:pt x="1" y="1038"/>
                  <a:pt x="301" y="1339"/>
                  <a:pt x="670" y="1339"/>
                </a:cubicBezTo>
                <a:cubicBezTo>
                  <a:pt x="1038" y="1339"/>
                  <a:pt x="1339" y="1039"/>
                  <a:pt x="1339" y="670"/>
                </a:cubicBezTo>
                <a:cubicBezTo>
                  <a:pt x="1339" y="301"/>
                  <a:pt x="1038" y="1"/>
                  <a:pt x="6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4"/>
          <p:cNvSpPr/>
          <p:nvPr/>
        </p:nvSpPr>
        <p:spPr>
          <a:xfrm>
            <a:off x="4589773" y="1276846"/>
            <a:ext cx="72827" cy="72882"/>
          </a:xfrm>
          <a:custGeom>
            <a:rect b="b" l="l" r="r" t="t"/>
            <a:pathLst>
              <a:path extrusionOk="0" h="1339" w="1338">
                <a:moveTo>
                  <a:pt x="669" y="95"/>
                </a:moveTo>
                <a:cubicBezTo>
                  <a:pt x="988" y="95"/>
                  <a:pt x="1246" y="353"/>
                  <a:pt x="1246" y="671"/>
                </a:cubicBezTo>
                <a:cubicBezTo>
                  <a:pt x="1246" y="990"/>
                  <a:pt x="987" y="1248"/>
                  <a:pt x="669" y="1248"/>
                </a:cubicBezTo>
                <a:cubicBezTo>
                  <a:pt x="350" y="1248"/>
                  <a:pt x="92" y="988"/>
                  <a:pt x="92" y="671"/>
                </a:cubicBezTo>
                <a:cubicBezTo>
                  <a:pt x="92" y="353"/>
                  <a:pt x="352" y="95"/>
                  <a:pt x="669" y="95"/>
                </a:cubicBezTo>
                <a:close/>
                <a:moveTo>
                  <a:pt x="669" y="1"/>
                </a:moveTo>
                <a:cubicBezTo>
                  <a:pt x="301" y="1"/>
                  <a:pt x="0" y="301"/>
                  <a:pt x="0" y="670"/>
                </a:cubicBezTo>
                <a:cubicBezTo>
                  <a:pt x="0" y="1038"/>
                  <a:pt x="301" y="1339"/>
                  <a:pt x="669" y="1339"/>
                </a:cubicBezTo>
                <a:cubicBezTo>
                  <a:pt x="1039" y="1339"/>
                  <a:pt x="1338" y="1039"/>
                  <a:pt x="1338" y="670"/>
                </a:cubicBezTo>
                <a:cubicBezTo>
                  <a:pt x="1338" y="301"/>
                  <a:pt x="1038" y="1"/>
                  <a:pt x="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4"/>
          <p:cNvSpPr/>
          <p:nvPr/>
        </p:nvSpPr>
        <p:spPr>
          <a:xfrm>
            <a:off x="4218670" y="990000"/>
            <a:ext cx="724518" cy="724463"/>
          </a:xfrm>
          <a:custGeom>
            <a:rect b="b" l="l" r="r" t="t"/>
            <a:pathLst>
              <a:path extrusionOk="0" h="13310" w="13311">
                <a:moveTo>
                  <a:pt x="6656" y="757"/>
                </a:moveTo>
                <a:cubicBezTo>
                  <a:pt x="9908" y="757"/>
                  <a:pt x="12552" y="3402"/>
                  <a:pt x="12552" y="6655"/>
                </a:cubicBezTo>
                <a:cubicBezTo>
                  <a:pt x="12552" y="9907"/>
                  <a:pt x="9908" y="12552"/>
                  <a:pt x="6656" y="12552"/>
                </a:cubicBezTo>
                <a:cubicBezTo>
                  <a:pt x="3403" y="12552"/>
                  <a:pt x="758" y="9907"/>
                  <a:pt x="758" y="6655"/>
                </a:cubicBezTo>
                <a:cubicBezTo>
                  <a:pt x="758" y="3402"/>
                  <a:pt x="3405" y="757"/>
                  <a:pt x="6656" y="757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cubicBezTo>
                  <a:pt x="1" y="10324"/>
                  <a:pt x="2986" y="13310"/>
                  <a:pt x="6656" y="13310"/>
                </a:cubicBezTo>
                <a:cubicBezTo>
                  <a:pt x="10327" y="13310"/>
                  <a:pt x="13310" y="10324"/>
                  <a:pt x="13310" y="6655"/>
                </a:cubicBezTo>
                <a:cubicBezTo>
                  <a:pt x="13310" y="2986"/>
                  <a:pt x="10325" y="0"/>
                  <a:pt x="6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4"/>
          <p:cNvSpPr txBox="1"/>
          <p:nvPr/>
        </p:nvSpPr>
        <p:spPr>
          <a:xfrm>
            <a:off x="260163" y="52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OBJECTIVES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02" name="Google Shape;702;p14"/>
          <p:cNvGrpSpPr/>
          <p:nvPr/>
        </p:nvGrpSpPr>
        <p:grpSpPr>
          <a:xfrm>
            <a:off x="5651886" y="3123254"/>
            <a:ext cx="718407" cy="718441"/>
            <a:chOff x="1484950" y="2202000"/>
            <a:chExt cx="332750" cy="332750"/>
          </a:xfrm>
        </p:grpSpPr>
        <p:sp>
          <p:nvSpPr>
            <p:cNvPr id="703" name="Google Shape;703;p14"/>
            <p:cNvSpPr/>
            <p:nvPr/>
          </p:nvSpPr>
          <p:spPr>
            <a:xfrm>
              <a:off x="1543875" y="2278875"/>
              <a:ext cx="4200" cy="69325"/>
            </a:xfrm>
            <a:custGeom>
              <a:rect b="b" l="l" r="r" t="t"/>
              <a:pathLst>
                <a:path extrusionOk="0" h="2773" w="168">
                  <a:moveTo>
                    <a:pt x="84" y="1"/>
                  </a:moveTo>
                  <a:cubicBezTo>
                    <a:pt x="38" y="1"/>
                    <a:pt x="1" y="37"/>
                    <a:pt x="1" y="81"/>
                  </a:cubicBezTo>
                  <a:lnTo>
                    <a:pt x="1" y="2694"/>
                  </a:lnTo>
                  <a:cubicBezTo>
                    <a:pt x="1" y="2737"/>
                    <a:pt x="38" y="2773"/>
                    <a:pt x="84" y="2773"/>
                  </a:cubicBezTo>
                  <a:cubicBezTo>
                    <a:pt x="130" y="2773"/>
                    <a:pt x="168" y="2737"/>
                    <a:pt x="168" y="2694"/>
                  </a:cubicBezTo>
                  <a:lnTo>
                    <a:pt x="168" y="81"/>
                  </a:lnTo>
                  <a:cubicBezTo>
                    <a:pt x="168" y="37"/>
                    <a:pt x="130" y="1"/>
                    <a:pt x="84" y="1"/>
                  </a:cubicBezTo>
                  <a:close/>
                </a:path>
              </a:pathLst>
            </a:custGeom>
            <a:solidFill>
              <a:srgbClr val="9C5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1591175" y="2398400"/>
              <a:ext cx="5000" cy="61200"/>
            </a:xfrm>
            <a:custGeom>
              <a:rect b="b" l="l" r="r" t="t"/>
              <a:pathLst>
                <a:path extrusionOk="0" h="2448" w="200">
                  <a:moveTo>
                    <a:pt x="1" y="0"/>
                  </a:moveTo>
                  <a:lnTo>
                    <a:pt x="1" y="2448"/>
                  </a:lnTo>
                  <a:lnTo>
                    <a:pt x="199" y="244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899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1494400" y="2211425"/>
              <a:ext cx="313850" cy="313825"/>
            </a:xfrm>
            <a:custGeom>
              <a:rect b="b" l="l" r="r" t="t"/>
              <a:pathLst>
                <a:path extrusionOk="0" h="12553" w="12554">
                  <a:moveTo>
                    <a:pt x="6277" y="1"/>
                  </a:moveTo>
                  <a:cubicBezTo>
                    <a:pt x="4612" y="1"/>
                    <a:pt x="3016" y="662"/>
                    <a:pt x="1840" y="1838"/>
                  </a:cubicBezTo>
                  <a:cubicBezTo>
                    <a:pt x="662" y="3016"/>
                    <a:pt x="1" y="4612"/>
                    <a:pt x="1" y="6277"/>
                  </a:cubicBezTo>
                  <a:cubicBezTo>
                    <a:pt x="1" y="7941"/>
                    <a:pt x="662" y="9537"/>
                    <a:pt x="1840" y="10715"/>
                  </a:cubicBezTo>
                  <a:cubicBezTo>
                    <a:pt x="3016" y="11891"/>
                    <a:pt x="4612" y="12552"/>
                    <a:pt x="6277" y="12552"/>
                  </a:cubicBezTo>
                  <a:cubicBezTo>
                    <a:pt x="7942" y="12552"/>
                    <a:pt x="9538" y="11891"/>
                    <a:pt x="10715" y="10715"/>
                  </a:cubicBezTo>
                  <a:cubicBezTo>
                    <a:pt x="11892" y="9537"/>
                    <a:pt x="12553" y="7941"/>
                    <a:pt x="12553" y="6277"/>
                  </a:cubicBezTo>
                  <a:cubicBezTo>
                    <a:pt x="12553" y="4612"/>
                    <a:pt x="11892" y="3016"/>
                    <a:pt x="10715" y="1838"/>
                  </a:cubicBezTo>
                  <a:cubicBezTo>
                    <a:pt x="9538" y="662"/>
                    <a:pt x="7942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484950" y="2202000"/>
              <a:ext cx="332750" cy="332750"/>
            </a:xfrm>
            <a:custGeom>
              <a:rect b="b" l="l" r="r" t="t"/>
              <a:pathLst>
                <a:path extrusionOk="0" h="13310" w="13310">
                  <a:moveTo>
                    <a:pt x="6655" y="757"/>
                  </a:moveTo>
                  <a:cubicBezTo>
                    <a:pt x="9906" y="757"/>
                    <a:pt x="12552" y="3402"/>
                    <a:pt x="12553" y="6655"/>
                  </a:cubicBezTo>
                  <a:cubicBezTo>
                    <a:pt x="12553" y="9906"/>
                    <a:pt x="9906" y="12551"/>
                    <a:pt x="6655" y="12551"/>
                  </a:cubicBezTo>
                  <a:cubicBezTo>
                    <a:pt x="3404" y="12551"/>
                    <a:pt x="760" y="9906"/>
                    <a:pt x="760" y="6655"/>
                  </a:cubicBezTo>
                  <a:cubicBezTo>
                    <a:pt x="760" y="3402"/>
                    <a:pt x="3404" y="757"/>
                    <a:pt x="6655" y="757"/>
                  </a:cubicBezTo>
                  <a:close/>
                  <a:moveTo>
                    <a:pt x="6655" y="0"/>
                  </a:moveTo>
                  <a:cubicBezTo>
                    <a:pt x="2986" y="0"/>
                    <a:pt x="0" y="2986"/>
                    <a:pt x="0" y="6655"/>
                  </a:cubicBezTo>
                  <a:cubicBezTo>
                    <a:pt x="0" y="10324"/>
                    <a:pt x="2986" y="13310"/>
                    <a:pt x="6655" y="13310"/>
                  </a:cubicBezTo>
                  <a:cubicBezTo>
                    <a:pt x="10324" y="13310"/>
                    <a:pt x="13310" y="10323"/>
                    <a:pt x="13310" y="6655"/>
                  </a:cubicBezTo>
                  <a:cubicBezTo>
                    <a:pt x="13310" y="2986"/>
                    <a:pt x="10324" y="0"/>
                    <a:pt x="6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1641850" y="2305600"/>
              <a:ext cx="16475" cy="40025"/>
            </a:xfrm>
            <a:custGeom>
              <a:rect b="b" l="l" r="r" t="t"/>
              <a:pathLst>
                <a:path extrusionOk="0" h="1601" w="659">
                  <a:moveTo>
                    <a:pt x="329" y="0"/>
                  </a:moveTo>
                  <a:cubicBezTo>
                    <a:pt x="148" y="0"/>
                    <a:pt x="1" y="148"/>
                    <a:pt x="1" y="330"/>
                  </a:cubicBezTo>
                  <a:lnTo>
                    <a:pt x="1" y="1272"/>
                  </a:lnTo>
                  <a:cubicBezTo>
                    <a:pt x="1" y="1453"/>
                    <a:pt x="148" y="1600"/>
                    <a:pt x="329" y="1600"/>
                  </a:cubicBezTo>
                  <a:cubicBezTo>
                    <a:pt x="511" y="1600"/>
                    <a:pt x="658" y="1453"/>
                    <a:pt x="658" y="1272"/>
                  </a:cubicBezTo>
                  <a:lnTo>
                    <a:pt x="658" y="330"/>
                  </a:lnTo>
                  <a:cubicBezTo>
                    <a:pt x="658" y="147"/>
                    <a:pt x="511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1648025" y="2279700"/>
              <a:ext cx="4100" cy="21925"/>
            </a:xfrm>
            <a:custGeom>
              <a:rect b="b" l="l" r="r" t="t"/>
              <a:pathLst>
                <a:path extrusionOk="0" h="877" w="164">
                  <a:moveTo>
                    <a:pt x="82" y="1"/>
                  </a:moveTo>
                  <a:cubicBezTo>
                    <a:pt x="38" y="1"/>
                    <a:pt x="0" y="36"/>
                    <a:pt x="0" y="82"/>
                  </a:cubicBezTo>
                  <a:lnTo>
                    <a:pt x="0" y="795"/>
                  </a:lnTo>
                  <a:cubicBezTo>
                    <a:pt x="0" y="840"/>
                    <a:pt x="36" y="876"/>
                    <a:pt x="82" y="876"/>
                  </a:cubicBezTo>
                  <a:cubicBezTo>
                    <a:pt x="127" y="876"/>
                    <a:pt x="164" y="841"/>
                    <a:pt x="164" y="795"/>
                  </a:cubicBezTo>
                  <a:lnTo>
                    <a:pt x="164" y="82"/>
                  </a:lnTo>
                  <a:cubicBezTo>
                    <a:pt x="164" y="37"/>
                    <a:pt x="12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1620500" y="2288900"/>
              <a:ext cx="17125" cy="16750"/>
            </a:xfrm>
            <a:custGeom>
              <a:rect b="b" l="l" r="r" t="t"/>
              <a:pathLst>
                <a:path extrusionOk="0" h="670" w="685">
                  <a:moveTo>
                    <a:pt x="91" y="1"/>
                  </a:moveTo>
                  <a:cubicBezTo>
                    <a:pt x="70" y="1"/>
                    <a:pt x="48" y="9"/>
                    <a:pt x="32" y="24"/>
                  </a:cubicBezTo>
                  <a:cubicBezTo>
                    <a:pt x="0" y="57"/>
                    <a:pt x="0" y="109"/>
                    <a:pt x="32" y="141"/>
                  </a:cubicBezTo>
                  <a:lnTo>
                    <a:pt x="536" y="646"/>
                  </a:lnTo>
                  <a:cubicBezTo>
                    <a:pt x="552" y="661"/>
                    <a:pt x="573" y="669"/>
                    <a:pt x="594" y="669"/>
                  </a:cubicBezTo>
                  <a:cubicBezTo>
                    <a:pt x="615" y="669"/>
                    <a:pt x="637" y="661"/>
                    <a:pt x="653" y="646"/>
                  </a:cubicBezTo>
                  <a:cubicBezTo>
                    <a:pt x="685" y="613"/>
                    <a:pt x="685" y="561"/>
                    <a:pt x="653" y="529"/>
                  </a:cubicBezTo>
                  <a:lnTo>
                    <a:pt x="149" y="24"/>
                  </a:lnTo>
                  <a:cubicBezTo>
                    <a:pt x="133" y="9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1662525" y="2288900"/>
              <a:ext cx="17126" cy="16750"/>
            </a:xfrm>
            <a:custGeom>
              <a:rect b="b" l="l" r="r" t="t"/>
              <a:pathLst>
                <a:path extrusionOk="0" h="670" w="684">
                  <a:moveTo>
                    <a:pt x="594" y="1"/>
                  </a:moveTo>
                  <a:cubicBezTo>
                    <a:pt x="573" y="1"/>
                    <a:pt x="551" y="9"/>
                    <a:pt x="535" y="24"/>
                  </a:cubicBezTo>
                  <a:lnTo>
                    <a:pt x="32" y="529"/>
                  </a:lnTo>
                  <a:cubicBezTo>
                    <a:pt x="0" y="561"/>
                    <a:pt x="0" y="613"/>
                    <a:pt x="32" y="646"/>
                  </a:cubicBezTo>
                  <a:cubicBezTo>
                    <a:pt x="48" y="661"/>
                    <a:pt x="69" y="669"/>
                    <a:pt x="90" y="669"/>
                  </a:cubicBezTo>
                  <a:cubicBezTo>
                    <a:pt x="111" y="669"/>
                    <a:pt x="132" y="661"/>
                    <a:pt x="149" y="646"/>
                  </a:cubicBezTo>
                  <a:lnTo>
                    <a:pt x="652" y="141"/>
                  </a:lnTo>
                  <a:cubicBezTo>
                    <a:pt x="684" y="109"/>
                    <a:pt x="684" y="57"/>
                    <a:pt x="652" y="24"/>
                  </a:cubicBezTo>
                  <a:cubicBezTo>
                    <a:pt x="636" y="9"/>
                    <a:pt x="615" y="1"/>
                    <a:pt x="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1670750" y="2341100"/>
              <a:ext cx="83925" cy="70900"/>
            </a:xfrm>
            <a:custGeom>
              <a:rect b="b" l="l" r="r" t="t"/>
              <a:pathLst>
                <a:path extrusionOk="0" h="2836" w="3357">
                  <a:moveTo>
                    <a:pt x="1" y="0"/>
                  </a:moveTo>
                  <a:lnTo>
                    <a:pt x="1" y="2835"/>
                  </a:lnTo>
                  <a:lnTo>
                    <a:pt x="3357" y="2835"/>
                  </a:lnTo>
                  <a:lnTo>
                    <a:pt x="3357" y="1622"/>
                  </a:lnTo>
                  <a:lnTo>
                    <a:pt x="2330" y="1225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1688150" y="2348800"/>
              <a:ext cx="30375" cy="22650"/>
            </a:xfrm>
            <a:custGeom>
              <a:rect b="b" l="l" r="r" t="t"/>
              <a:pathLst>
                <a:path extrusionOk="0" h="906" w="1215">
                  <a:moveTo>
                    <a:pt x="1" y="0"/>
                  </a:moveTo>
                  <a:lnTo>
                    <a:pt x="1" y="906"/>
                  </a:lnTo>
                  <a:lnTo>
                    <a:pt x="1214" y="906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1556425" y="2323300"/>
              <a:ext cx="122975" cy="88650"/>
            </a:xfrm>
            <a:custGeom>
              <a:rect b="b" l="l" r="r" t="t"/>
              <a:pathLst>
                <a:path extrusionOk="0" h="3546" w="4919">
                  <a:moveTo>
                    <a:pt x="0" y="0"/>
                  </a:moveTo>
                  <a:lnTo>
                    <a:pt x="0" y="3545"/>
                  </a:lnTo>
                  <a:lnTo>
                    <a:pt x="4919" y="3545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1556425" y="2377600"/>
              <a:ext cx="125250" cy="34375"/>
            </a:xfrm>
            <a:custGeom>
              <a:rect b="b" l="l" r="r" t="t"/>
              <a:pathLst>
                <a:path extrusionOk="0" h="1375" w="5010">
                  <a:moveTo>
                    <a:pt x="0" y="0"/>
                  </a:moveTo>
                  <a:lnTo>
                    <a:pt x="0" y="1374"/>
                  </a:lnTo>
                  <a:lnTo>
                    <a:pt x="5010" y="1374"/>
                  </a:lnTo>
                  <a:lnTo>
                    <a:pt x="50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1580800" y="2389425"/>
              <a:ext cx="46625" cy="41100"/>
            </a:xfrm>
            <a:custGeom>
              <a:rect b="b" l="l" r="r" t="t"/>
              <a:pathLst>
                <a:path extrusionOk="0" h="1644" w="1865">
                  <a:moveTo>
                    <a:pt x="931" y="0"/>
                  </a:moveTo>
                  <a:cubicBezTo>
                    <a:pt x="826" y="0"/>
                    <a:pt x="719" y="21"/>
                    <a:pt x="616" y="63"/>
                  </a:cubicBezTo>
                  <a:cubicBezTo>
                    <a:pt x="198" y="238"/>
                    <a:pt x="0" y="718"/>
                    <a:pt x="174" y="1137"/>
                  </a:cubicBezTo>
                  <a:cubicBezTo>
                    <a:pt x="305" y="1453"/>
                    <a:pt x="611" y="1643"/>
                    <a:pt x="932" y="1643"/>
                  </a:cubicBezTo>
                  <a:cubicBezTo>
                    <a:pt x="1038" y="1643"/>
                    <a:pt x="1144" y="1623"/>
                    <a:pt x="1247" y="1580"/>
                  </a:cubicBezTo>
                  <a:cubicBezTo>
                    <a:pt x="1667" y="1405"/>
                    <a:pt x="1864" y="925"/>
                    <a:pt x="1691" y="506"/>
                  </a:cubicBezTo>
                  <a:cubicBezTo>
                    <a:pt x="1559" y="190"/>
                    <a:pt x="1253" y="0"/>
                    <a:pt x="931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1593825" y="2399875"/>
              <a:ext cx="20475" cy="20500"/>
            </a:xfrm>
            <a:custGeom>
              <a:rect b="b" l="l" r="r" t="t"/>
              <a:pathLst>
                <a:path extrusionOk="0" h="820" w="819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6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1599225" y="24052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1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1584850" y="2329600"/>
              <a:ext cx="38400" cy="38400"/>
            </a:xfrm>
            <a:custGeom>
              <a:rect b="b" l="l" r="r" t="t"/>
              <a:pathLst>
                <a:path extrusionOk="0" h="1536" w="1536">
                  <a:moveTo>
                    <a:pt x="768" y="1"/>
                  </a:moveTo>
                  <a:cubicBezTo>
                    <a:pt x="345" y="1"/>
                    <a:pt x="1" y="345"/>
                    <a:pt x="1" y="768"/>
                  </a:cubicBezTo>
                  <a:cubicBezTo>
                    <a:pt x="1" y="1193"/>
                    <a:pt x="346" y="1536"/>
                    <a:pt x="768" y="1536"/>
                  </a:cubicBezTo>
                  <a:cubicBezTo>
                    <a:pt x="1193" y="1536"/>
                    <a:pt x="1536" y="1192"/>
                    <a:pt x="1536" y="768"/>
                  </a:cubicBezTo>
                  <a:cubicBezTo>
                    <a:pt x="1536" y="345"/>
                    <a:pt x="1192" y="2"/>
                    <a:pt x="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1592575" y="2337300"/>
              <a:ext cx="22975" cy="23000"/>
            </a:xfrm>
            <a:custGeom>
              <a:rect b="b" l="l" r="r" t="t"/>
              <a:pathLst>
                <a:path extrusionOk="0" h="920" w="919">
                  <a:moveTo>
                    <a:pt x="308" y="1"/>
                  </a:moveTo>
                  <a:lnTo>
                    <a:pt x="308" y="309"/>
                  </a:lnTo>
                  <a:lnTo>
                    <a:pt x="1" y="309"/>
                  </a:lnTo>
                  <a:lnTo>
                    <a:pt x="1" y="613"/>
                  </a:lnTo>
                  <a:lnTo>
                    <a:pt x="308" y="613"/>
                  </a:lnTo>
                  <a:lnTo>
                    <a:pt x="308" y="920"/>
                  </a:lnTo>
                  <a:lnTo>
                    <a:pt x="611" y="920"/>
                  </a:lnTo>
                  <a:lnTo>
                    <a:pt x="611" y="613"/>
                  </a:lnTo>
                  <a:lnTo>
                    <a:pt x="919" y="613"/>
                  </a:lnTo>
                  <a:lnTo>
                    <a:pt x="919" y="309"/>
                  </a:lnTo>
                  <a:lnTo>
                    <a:pt x="611" y="309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1696700" y="2389400"/>
              <a:ext cx="46625" cy="41100"/>
            </a:xfrm>
            <a:custGeom>
              <a:rect b="b" l="l" r="r" t="t"/>
              <a:pathLst>
                <a:path extrusionOk="0" h="1644" w="1865">
                  <a:moveTo>
                    <a:pt x="932" y="1"/>
                  </a:moveTo>
                  <a:cubicBezTo>
                    <a:pt x="827" y="1"/>
                    <a:pt x="720" y="21"/>
                    <a:pt x="616" y="64"/>
                  </a:cubicBezTo>
                  <a:cubicBezTo>
                    <a:pt x="198" y="238"/>
                    <a:pt x="0" y="719"/>
                    <a:pt x="174" y="1138"/>
                  </a:cubicBezTo>
                  <a:cubicBezTo>
                    <a:pt x="306" y="1453"/>
                    <a:pt x="611" y="1643"/>
                    <a:pt x="932" y="1643"/>
                  </a:cubicBezTo>
                  <a:cubicBezTo>
                    <a:pt x="1037" y="1643"/>
                    <a:pt x="1144" y="1623"/>
                    <a:pt x="1248" y="1580"/>
                  </a:cubicBezTo>
                  <a:cubicBezTo>
                    <a:pt x="1667" y="1406"/>
                    <a:pt x="1865" y="925"/>
                    <a:pt x="1691" y="507"/>
                  </a:cubicBezTo>
                  <a:cubicBezTo>
                    <a:pt x="1559" y="191"/>
                    <a:pt x="1253" y="1"/>
                    <a:pt x="932" y="1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1709750" y="2399875"/>
              <a:ext cx="20475" cy="20500"/>
            </a:xfrm>
            <a:custGeom>
              <a:rect b="b" l="l" r="r" t="t"/>
              <a:pathLst>
                <a:path extrusionOk="0" h="820" w="819">
                  <a:moveTo>
                    <a:pt x="409" y="1"/>
                  </a:moveTo>
                  <a:cubicBezTo>
                    <a:pt x="183" y="1"/>
                    <a:pt x="0" y="184"/>
                    <a:pt x="0" y="410"/>
                  </a:cubicBezTo>
                  <a:cubicBezTo>
                    <a:pt x="0" y="637"/>
                    <a:pt x="183" y="819"/>
                    <a:pt x="409" y="819"/>
                  </a:cubicBezTo>
                  <a:cubicBezTo>
                    <a:pt x="636" y="819"/>
                    <a:pt x="819" y="637"/>
                    <a:pt x="819" y="410"/>
                  </a:cubicBezTo>
                  <a:cubicBezTo>
                    <a:pt x="819" y="184"/>
                    <a:pt x="634" y="1"/>
                    <a:pt x="409" y="1"/>
                  </a:cubicBezTo>
                  <a:close/>
                </a:path>
              </a:pathLst>
            </a:custGeom>
            <a:solidFill>
              <a:srgbClr val="C1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1715100" y="24052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0"/>
                    <a:pt x="88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3E45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1688150" y="2348800"/>
              <a:ext cx="14825" cy="22650"/>
            </a:xfrm>
            <a:custGeom>
              <a:rect b="b" l="l" r="r" t="t"/>
              <a:pathLst>
                <a:path extrusionOk="0" h="906" w="593">
                  <a:moveTo>
                    <a:pt x="1" y="0"/>
                  </a:moveTo>
                  <a:lnTo>
                    <a:pt x="1" y="90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E1F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1679400" y="2341100"/>
              <a:ext cx="3550" cy="70900"/>
            </a:xfrm>
            <a:custGeom>
              <a:rect b="b" l="l" r="r" t="t"/>
              <a:pathLst>
                <a:path extrusionOk="0" h="2836" w="142">
                  <a:moveTo>
                    <a:pt x="1" y="0"/>
                  </a:moveTo>
                  <a:lnTo>
                    <a:pt x="1" y="2835"/>
                  </a:lnTo>
                  <a:lnTo>
                    <a:pt x="142" y="283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1556425" y="2377600"/>
              <a:ext cx="122975" cy="4350"/>
            </a:xfrm>
            <a:custGeom>
              <a:rect b="b" l="l" r="r" t="t"/>
              <a:pathLst>
                <a:path extrusionOk="0" h="174" w="4919">
                  <a:moveTo>
                    <a:pt x="0" y="0"/>
                  </a:moveTo>
                  <a:lnTo>
                    <a:pt x="0" y="173"/>
                  </a:lnTo>
                  <a:lnTo>
                    <a:pt x="4919" y="173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14"/>
          <p:cNvSpPr txBox="1"/>
          <p:nvPr/>
        </p:nvSpPr>
        <p:spPr>
          <a:xfrm>
            <a:off x="1012449" y="3268459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Billings/Payments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7" name="Google Shape;727;p14"/>
          <p:cNvSpPr txBox="1"/>
          <p:nvPr/>
        </p:nvSpPr>
        <p:spPr>
          <a:xfrm>
            <a:off x="368899" y="4158416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4"/>
          <p:cNvSpPr txBox="1"/>
          <p:nvPr/>
        </p:nvSpPr>
        <p:spPr>
          <a:xfrm>
            <a:off x="368899" y="1338752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4"/>
          <p:cNvSpPr txBox="1"/>
          <p:nvPr/>
        </p:nvSpPr>
        <p:spPr>
          <a:xfrm>
            <a:off x="3180090" y="545475"/>
            <a:ext cx="32295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Administration/On-Boarding</a:t>
            </a:r>
            <a:endParaRPr b="1" sz="16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0" name="Google Shape;730;p14"/>
          <p:cNvSpPr txBox="1"/>
          <p:nvPr/>
        </p:nvSpPr>
        <p:spPr>
          <a:xfrm>
            <a:off x="3096012" y="4759850"/>
            <a:ext cx="3541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Accommodation/Room details</a:t>
            </a:r>
            <a:endParaRPr b="1" sz="16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1" name="Google Shape;731;p14"/>
          <p:cNvSpPr txBox="1"/>
          <p:nvPr/>
        </p:nvSpPr>
        <p:spPr>
          <a:xfrm>
            <a:off x="457350" y="1965450"/>
            <a:ext cx="2835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Appointment scheduling</a:t>
            </a:r>
            <a:endParaRPr b="1" sz="16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2" name="Google Shape;732;p14"/>
          <p:cNvSpPr txBox="1"/>
          <p:nvPr/>
        </p:nvSpPr>
        <p:spPr>
          <a:xfrm>
            <a:off x="6850111" y="1334023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14"/>
          <p:cNvSpPr txBox="1"/>
          <p:nvPr/>
        </p:nvSpPr>
        <p:spPr>
          <a:xfrm>
            <a:off x="6408094" y="1965438"/>
            <a:ext cx="2072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Data Records</a:t>
            </a:r>
            <a:endParaRPr b="1" sz="16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4" name="Google Shape;734;p14"/>
          <p:cNvSpPr txBox="1"/>
          <p:nvPr/>
        </p:nvSpPr>
        <p:spPr>
          <a:xfrm>
            <a:off x="6439786" y="324133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Reporting</a:t>
            </a:r>
            <a:endParaRPr b="1" sz="16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5" name="Google Shape;735;p14"/>
          <p:cNvSpPr txBox="1"/>
          <p:nvPr/>
        </p:nvSpPr>
        <p:spPr>
          <a:xfrm>
            <a:off x="7467811" y="3811829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6" name="Google Shape;736;p14"/>
          <p:cNvSpPr txBox="1"/>
          <p:nvPr/>
        </p:nvSpPr>
        <p:spPr>
          <a:xfrm>
            <a:off x="6383036" y="3267550"/>
            <a:ext cx="1987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5"/>
          <p:cNvSpPr txBox="1"/>
          <p:nvPr/>
        </p:nvSpPr>
        <p:spPr>
          <a:xfrm>
            <a:off x="201275" y="7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"/>
                <a:ea typeface="Fira Sans"/>
                <a:cs typeface="Fira Sans"/>
                <a:sym typeface="Fira Sans"/>
              </a:rPr>
              <a:t>HIGH LEVEL DESIGN</a:t>
            </a:r>
            <a:endParaRPr b="1" sz="2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2" name="Google Shape;742;p15"/>
          <p:cNvSpPr txBox="1"/>
          <p:nvPr/>
        </p:nvSpPr>
        <p:spPr>
          <a:xfrm>
            <a:off x="368900" y="2519713"/>
            <a:ext cx="2969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Inserting data into Admin, Department, Doctors and Lab. Based on this data, patient will be registered and data will be inserted.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5"/>
          <p:cNvSpPr txBox="1"/>
          <p:nvPr/>
        </p:nvSpPr>
        <p:spPr>
          <a:xfrm>
            <a:off x="311601" y="4116175"/>
            <a:ext cx="3369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scheduling an appointment, a record will be created for maintaining history of Patients in Hospital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15"/>
          <p:cNvSpPr txBox="1"/>
          <p:nvPr/>
        </p:nvSpPr>
        <p:spPr>
          <a:xfrm>
            <a:off x="368900" y="1109900"/>
            <a:ext cx="272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phase, we are creating table structures for all the major components related to Hospital Management.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15"/>
          <p:cNvSpPr txBox="1"/>
          <p:nvPr/>
        </p:nvSpPr>
        <p:spPr>
          <a:xfrm>
            <a:off x="368902" y="798400"/>
            <a:ext cx="3369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2C4E93"/>
                </a:solidFill>
                <a:latin typeface="Fira Sans"/>
                <a:ea typeface="Fira Sans"/>
                <a:cs typeface="Fira Sans"/>
                <a:sym typeface="Fira Sans"/>
              </a:rPr>
              <a:t>CREATING TABLE STRUCTURE</a:t>
            </a:r>
            <a:endParaRPr b="1" sz="1600">
              <a:solidFill>
                <a:srgbClr val="2C4E9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6" name="Google Shape;746;p15"/>
          <p:cNvSpPr txBox="1"/>
          <p:nvPr/>
        </p:nvSpPr>
        <p:spPr>
          <a:xfrm>
            <a:off x="311600" y="3495175"/>
            <a:ext cx="3600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7DB9FD"/>
                </a:solidFill>
                <a:latin typeface="Fira Sans"/>
                <a:ea typeface="Fira Sans"/>
                <a:cs typeface="Fira Sans"/>
                <a:sym typeface="Fira Sans"/>
              </a:rPr>
              <a:t>MAINTAINING RECORD OF DOCTOR AND PATIENT</a:t>
            </a:r>
            <a:endParaRPr b="1" sz="1600">
              <a:solidFill>
                <a:srgbClr val="7DB9F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7" name="Google Shape;747;p15"/>
          <p:cNvSpPr txBox="1"/>
          <p:nvPr/>
        </p:nvSpPr>
        <p:spPr>
          <a:xfrm>
            <a:off x="368901" y="2190675"/>
            <a:ext cx="267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3C7EC9"/>
                </a:solidFill>
                <a:latin typeface="Fira Sans"/>
                <a:ea typeface="Fira Sans"/>
                <a:cs typeface="Fira Sans"/>
                <a:sym typeface="Fira Sans"/>
              </a:rPr>
              <a:t>INSERTION OF DATA</a:t>
            </a:r>
            <a:endParaRPr b="1" sz="1600">
              <a:solidFill>
                <a:srgbClr val="3C7EC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8" name="Google Shape;748;p15"/>
          <p:cNvSpPr txBox="1"/>
          <p:nvPr/>
        </p:nvSpPr>
        <p:spPr>
          <a:xfrm>
            <a:off x="5296050" y="1388600"/>
            <a:ext cx="3425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Stored procedures for finding available doctors and appointment, Triggers for sending appointment confirmation mail and UDF to get computed column of age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5"/>
          <p:cNvSpPr txBox="1"/>
          <p:nvPr/>
        </p:nvSpPr>
        <p:spPr>
          <a:xfrm>
            <a:off x="5045422" y="783925"/>
            <a:ext cx="3731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0D7E7C"/>
                </a:solidFill>
                <a:latin typeface="Fira Sans"/>
                <a:ea typeface="Fira Sans"/>
                <a:cs typeface="Fira Sans"/>
                <a:sym typeface="Fira Sans"/>
              </a:rPr>
              <a:t>EXECUTING STORED PROCEDURES, TRIGGERS AND UDF</a:t>
            </a:r>
            <a:endParaRPr b="1" sz="1600">
              <a:solidFill>
                <a:srgbClr val="0D7E7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0" name="Google Shape;750;p15"/>
          <p:cNvSpPr txBox="1"/>
          <p:nvPr/>
        </p:nvSpPr>
        <p:spPr>
          <a:xfrm>
            <a:off x="5700475" y="2315250"/>
            <a:ext cx="327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1CACA9"/>
                </a:solidFill>
                <a:latin typeface="Fira Sans"/>
                <a:ea typeface="Fira Sans"/>
                <a:cs typeface="Fira Sans"/>
                <a:sym typeface="Fira Sans"/>
              </a:rPr>
              <a:t>SCHEDULING AN APPOINTMENT</a:t>
            </a:r>
            <a:endParaRPr b="1" sz="1600">
              <a:solidFill>
                <a:srgbClr val="1CACA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1" name="Google Shape;751;p15"/>
          <p:cNvSpPr txBox="1"/>
          <p:nvPr/>
        </p:nvSpPr>
        <p:spPr>
          <a:xfrm>
            <a:off x="6483841" y="3582975"/>
            <a:ext cx="2292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ED3D2"/>
                </a:solidFill>
                <a:latin typeface="Fira Sans"/>
                <a:ea typeface="Fira Sans"/>
                <a:cs typeface="Fira Sans"/>
                <a:sym typeface="Fira Sans"/>
              </a:rPr>
              <a:t>BILLING AND PAYMENT</a:t>
            </a:r>
            <a:endParaRPr b="1" sz="1600">
              <a:solidFill>
                <a:srgbClr val="6ED3D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2" name="Google Shape;752;p15"/>
          <p:cNvSpPr txBox="1"/>
          <p:nvPr/>
        </p:nvSpPr>
        <p:spPr>
          <a:xfrm>
            <a:off x="5503093" y="3877375"/>
            <a:ext cx="3273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phase, when the out time or discharge date of patient is updated in the system, the triggers will insert values in Billing and Payment record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15"/>
          <p:cNvSpPr txBox="1"/>
          <p:nvPr/>
        </p:nvSpPr>
        <p:spPr>
          <a:xfrm>
            <a:off x="5569050" y="2626225"/>
            <a:ext cx="3131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patient is registered, the appointment is been scheduled between doctor and patient and appointment confirmation mail is sent to patient.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5"/>
          <p:cNvSpPr/>
          <p:nvPr/>
        </p:nvSpPr>
        <p:spPr>
          <a:xfrm>
            <a:off x="5553871" y="1990315"/>
            <a:ext cx="89" cy="79"/>
          </a:xfrm>
          <a:custGeom>
            <a:rect b="b" l="l" r="r" t="t"/>
            <a:pathLst>
              <a:path extrusionOk="0" fill="none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5"/>
          <p:cNvSpPr/>
          <p:nvPr/>
        </p:nvSpPr>
        <p:spPr>
          <a:xfrm>
            <a:off x="5554138" y="1990791"/>
            <a:ext cx="134213" cy="206926"/>
          </a:xfrm>
          <a:custGeom>
            <a:rect b="b" l="l" r="r" t="t"/>
            <a:pathLst>
              <a:path extrusionOk="0" fill="none" h="2609" w="1507">
                <a:moveTo>
                  <a:pt x="1" y="0"/>
                </a:moveTo>
                <a:lnTo>
                  <a:pt x="1507" y="2608"/>
                </a:lnTo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5"/>
          <p:cNvSpPr/>
          <p:nvPr/>
        </p:nvSpPr>
        <p:spPr>
          <a:xfrm>
            <a:off x="5569044" y="2197963"/>
            <a:ext cx="89" cy="79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noFill/>
          <a:ln cap="rnd" cmpd="sng" w="75">
            <a:solidFill>
              <a:srgbClr val="D77640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15"/>
          <p:cNvGrpSpPr/>
          <p:nvPr/>
        </p:nvGrpSpPr>
        <p:grpSpPr>
          <a:xfrm>
            <a:off x="3237872" y="1679123"/>
            <a:ext cx="2292768" cy="1903621"/>
            <a:chOff x="2799250" y="1043974"/>
            <a:chExt cx="3585250" cy="3636334"/>
          </a:xfrm>
        </p:grpSpPr>
        <p:sp>
          <p:nvSpPr>
            <p:cNvPr id="758" name="Google Shape;758;p15"/>
            <p:cNvSpPr/>
            <p:nvPr/>
          </p:nvSpPr>
          <p:spPr>
            <a:xfrm>
              <a:off x="3012336" y="3045139"/>
              <a:ext cx="99" cy="99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rnd" cmpd="sng" w="75">
              <a:solidFill>
                <a:srgbClr val="0E5F78"/>
              </a:solidFill>
              <a:prstDash val="solid"/>
              <a:miter lim="10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15"/>
            <p:cNvGrpSpPr/>
            <p:nvPr/>
          </p:nvGrpSpPr>
          <p:grpSpPr>
            <a:xfrm>
              <a:off x="2799250" y="1754379"/>
              <a:ext cx="1279142" cy="1085775"/>
              <a:chOff x="2799250" y="1754379"/>
              <a:chExt cx="1279142" cy="1085775"/>
            </a:xfrm>
          </p:grpSpPr>
          <p:pic>
            <p:nvPicPr>
              <p:cNvPr id="760" name="Google Shape;760;p15"/>
              <p:cNvPicPr preferRelativeResize="0"/>
              <p:nvPr/>
            </p:nvPicPr>
            <p:blipFill rotWithShape="1">
              <a:blip r:embed="rId3">
                <a:alphaModFix/>
              </a:blip>
              <a:srcRect b="862" l="15969" r="10538" t="4332"/>
              <a:stretch/>
            </p:blipFill>
            <p:spPr>
              <a:xfrm>
                <a:off x="2882611" y="1822832"/>
                <a:ext cx="1082341" cy="9308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" name="Google Shape;761;p15"/>
              <p:cNvSpPr/>
              <p:nvPr/>
            </p:nvSpPr>
            <p:spPr>
              <a:xfrm>
                <a:off x="2799250" y="1754379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2834717" y="1761963"/>
                <a:ext cx="1173759" cy="1044121"/>
              </a:xfrm>
              <a:custGeom>
                <a:rect b="b" l="l" r="r" t="t"/>
                <a:pathLst>
                  <a:path extrusionOk="0" h="22036" w="24772">
                    <a:moveTo>
                      <a:pt x="16582" y="1545"/>
                    </a:moveTo>
                    <a:cubicBezTo>
                      <a:pt x="17283" y="1545"/>
                      <a:pt x="18142" y="2039"/>
                      <a:pt x="18495" y="2650"/>
                    </a:cubicBezTo>
                    <a:lnTo>
                      <a:pt x="22692" y="9914"/>
                    </a:lnTo>
                    <a:cubicBezTo>
                      <a:pt x="23045" y="10518"/>
                      <a:pt x="23045" y="11514"/>
                      <a:pt x="22692" y="12122"/>
                    </a:cubicBezTo>
                    <a:lnTo>
                      <a:pt x="18495" y="19387"/>
                    </a:lnTo>
                    <a:cubicBezTo>
                      <a:pt x="18147" y="19991"/>
                      <a:pt x="17288" y="20492"/>
                      <a:pt x="16582" y="20492"/>
                    </a:cubicBezTo>
                    <a:lnTo>
                      <a:pt x="8196" y="20492"/>
                    </a:lnTo>
                    <a:cubicBezTo>
                      <a:pt x="7495" y="20492"/>
                      <a:pt x="6635" y="19998"/>
                      <a:pt x="6282" y="19387"/>
                    </a:cubicBezTo>
                    <a:lnTo>
                      <a:pt x="2086" y="12122"/>
                    </a:lnTo>
                    <a:cubicBezTo>
                      <a:pt x="1733" y="11519"/>
                      <a:pt x="1733" y="10523"/>
                      <a:pt x="2086" y="9914"/>
                    </a:cubicBezTo>
                    <a:lnTo>
                      <a:pt x="6282" y="2650"/>
                    </a:lnTo>
                    <a:cubicBezTo>
                      <a:pt x="6630" y="2046"/>
                      <a:pt x="7490" y="1545"/>
                      <a:pt x="8196" y="1545"/>
                    </a:cubicBezTo>
                    <a:close/>
                    <a:moveTo>
                      <a:pt x="7513" y="1"/>
                    </a:moveTo>
                    <a:cubicBezTo>
                      <a:pt x="6698" y="1"/>
                      <a:pt x="5697" y="581"/>
                      <a:pt x="5286" y="1287"/>
                    </a:cubicBezTo>
                    <a:lnTo>
                      <a:pt x="412" y="9731"/>
                    </a:lnTo>
                    <a:cubicBezTo>
                      <a:pt x="1" y="10437"/>
                      <a:pt x="1" y="11599"/>
                      <a:pt x="412" y="12305"/>
                    </a:cubicBezTo>
                    <a:lnTo>
                      <a:pt x="5286" y="20743"/>
                    </a:lnTo>
                    <a:cubicBezTo>
                      <a:pt x="5690" y="21449"/>
                      <a:pt x="6693" y="22030"/>
                      <a:pt x="7513" y="22030"/>
                    </a:cubicBezTo>
                    <a:lnTo>
                      <a:pt x="7513" y="22035"/>
                    </a:lnTo>
                    <a:lnTo>
                      <a:pt x="17260" y="22035"/>
                    </a:lnTo>
                    <a:cubicBezTo>
                      <a:pt x="18075" y="22035"/>
                      <a:pt x="19076" y="21454"/>
                      <a:pt x="19487" y="20748"/>
                    </a:cubicBezTo>
                    <a:lnTo>
                      <a:pt x="24361" y="12305"/>
                    </a:lnTo>
                    <a:cubicBezTo>
                      <a:pt x="24771" y="11599"/>
                      <a:pt x="24771" y="10437"/>
                      <a:pt x="24361" y="9731"/>
                    </a:cubicBezTo>
                    <a:lnTo>
                      <a:pt x="19487" y="1287"/>
                    </a:lnTo>
                    <a:cubicBezTo>
                      <a:pt x="19076" y="581"/>
                      <a:pt x="18080" y="1"/>
                      <a:pt x="17260" y="1"/>
                    </a:cubicBezTo>
                    <a:close/>
                  </a:path>
                </a:pathLst>
              </a:custGeom>
              <a:solidFill>
                <a:srgbClr val="3C7E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15"/>
            <p:cNvGrpSpPr/>
            <p:nvPr/>
          </p:nvGrpSpPr>
          <p:grpSpPr>
            <a:xfrm>
              <a:off x="2799250" y="2896620"/>
              <a:ext cx="1279142" cy="1085775"/>
              <a:chOff x="2799250" y="2896620"/>
              <a:chExt cx="1279142" cy="1085775"/>
            </a:xfrm>
          </p:grpSpPr>
          <p:pic>
            <p:nvPicPr>
              <p:cNvPr id="764" name="Google Shape;764;p15"/>
              <p:cNvPicPr preferRelativeResize="0"/>
              <p:nvPr/>
            </p:nvPicPr>
            <p:blipFill rotWithShape="1">
              <a:blip r:embed="rId4">
                <a:alphaModFix/>
              </a:blip>
              <a:srcRect b="7808" l="0" r="30934" t="0"/>
              <a:stretch/>
            </p:blipFill>
            <p:spPr>
              <a:xfrm>
                <a:off x="2875113" y="2955826"/>
                <a:ext cx="1082341" cy="9631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5" name="Google Shape;765;p15"/>
              <p:cNvSpPr/>
              <p:nvPr/>
            </p:nvSpPr>
            <p:spPr>
              <a:xfrm>
                <a:off x="2799250" y="2896620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2834717" y="2915939"/>
                <a:ext cx="1173665" cy="1044026"/>
              </a:xfrm>
              <a:custGeom>
                <a:rect b="b" l="l" r="r" t="t"/>
                <a:pathLst>
                  <a:path extrusionOk="0" h="22034" w="24770">
                    <a:moveTo>
                      <a:pt x="16576" y="1544"/>
                    </a:moveTo>
                    <a:cubicBezTo>
                      <a:pt x="17276" y="1544"/>
                      <a:pt x="18136" y="2038"/>
                      <a:pt x="18489" y="2649"/>
                    </a:cubicBezTo>
                    <a:lnTo>
                      <a:pt x="22685" y="9914"/>
                    </a:lnTo>
                    <a:cubicBezTo>
                      <a:pt x="23038" y="10523"/>
                      <a:pt x="23038" y="11513"/>
                      <a:pt x="22690" y="12122"/>
                    </a:cubicBezTo>
                    <a:lnTo>
                      <a:pt x="18494" y="19381"/>
                    </a:lnTo>
                    <a:cubicBezTo>
                      <a:pt x="18146" y="19985"/>
                      <a:pt x="17287" y="20486"/>
                      <a:pt x="16581" y="20486"/>
                    </a:cubicBezTo>
                    <a:lnTo>
                      <a:pt x="8195" y="20486"/>
                    </a:lnTo>
                    <a:cubicBezTo>
                      <a:pt x="7494" y="20486"/>
                      <a:pt x="6634" y="19992"/>
                      <a:pt x="6281" y="19381"/>
                    </a:cubicBezTo>
                    <a:lnTo>
                      <a:pt x="2084" y="12122"/>
                    </a:lnTo>
                    <a:cubicBezTo>
                      <a:pt x="1731" y="11518"/>
                      <a:pt x="1731" y="10523"/>
                      <a:pt x="2084" y="9914"/>
                    </a:cubicBezTo>
                    <a:lnTo>
                      <a:pt x="6281" y="2649"/>
                    </a:lnTo>
                    <a:cubicBezTo>
                      <a:pt x="6629" y="2046"/>
                      <a:pt x="7489" y="1544"/>
                      <a:pt x="8195" y="1544"/>
                    </a:cubicBezTo>
                    <a:close/>
                    <a:moveTo>
                      <a:pt x="7511" y="0"/>
                    </a:moveTo>
                    <a:cubicBezTo>
                      <a:pt x="6697" y="0"/>
                      <a:pt x="5695" y="580"/>
                      <a:pt x="5285" y="1286"/>
                    </a:cubicBezTo>
                    <a:lnTo>
                      <a:pt x="412" y="9731"/>
                    </a:lnTo>
                    <a:cubicBezTo>
                      <a:pt x="1" y="10437"/>
                      <a:pt x="1" y="11598"/>
                      <a:pt x="412" y="12304"/>
                    </a:cubicBezTo>
                    <a:lnTo>
                      <a:pt x="5286" y="20741"/>
                    </a:lnTo>
                    <a:cubicBezTo>
                      <a:pt x="5690" y="21447"/>
                      <a:pt x="6693" y="22028"/>
                      <a:pt x="7513" y="22028"/>
                    </a:cubicBezTo>
                    <a:lnTo>
                      <a:pt x="17260" y="22034"/>
                    </a:lnTo>
                    <a:cubicBezTo>
                      <a:pt x="18075" y="22034"/>
                      <a:pt x="19076" y="21452"/>
                      <a:pt x="19487" y="20746"/>
                    </a:cubicBezTo>
                    <a:lnTo>
                      <a:pt x="24361" y="12303"/>
                    </a:lnTo>
                    <a:cubicBezTo>
                      <a:pt x="24769" y="11599"/>
                      <a:pt x="24769" y="10437"/>
                      <a:pt x="24360" y="9731"/>
                    </a:cubicBezTo>
                    <a:lnTo>
                      <a:pt x="19486" y="1286"/>
                    </a:lnTo>
                    <a:cubicBezTo>
                      <a:pt x="19074" y="580"/>
                      <a:pt x="18079" y="0"/>
                      <a:pt x="17258" y="0"/>
                    </a:cubicBezTo>
                    <a:close/>
                  </a:path>
                </a:pathLst>
              </a:custGeom>
              <a:solidFill>
                <a:srgbClr val="2C4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15"/>
            <p:cNvGrpSpPr/>
            <p:nvPr/>
          </p:nvGrpSpPr>
          <p:grpSpPr>
            <a:xfrm>
              <a:off x="5105359" y="2896620"/>
              <a:ext cx="1279142" cy="1085775"/>
              <a:chOff x="5105359" y="2896620"/>
              <a:chExt cx="1279142" cy="1085775"/>
            </a:xfrm>
          </p:grpSpPr>
          <p:pic>
            <p:nvPicPr>
              <p:cNvPr id="768" name="Google Shape;768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-9013" r="13126" t="0"/>
              <a:stretch/>
            </p:blipFill>
            <p:spPr>
              <a:xfrm>
                <a:off x="5105369" y="2971981"/>
                <a:ext cx="1226594" cy="9308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p15"/>
              <p:cNvSpPr/>
              <p:nvPr/>
            </p:nvSpPr>
            <p:spPr>
              <a:xfrm>
                <a:off x="5105359" y="2896620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5158200" y="2915703"/>
                <a:ext cx="1173759" cy="1044073"/>
              </a:xfrm>
              <a:custGeom>
                <a:rect b="b" l="l" r="r" t="t"/>
                <a:pathLst>
                  <a:path extrusionOk="0" h="22035" w="24772">
                    <a:moveTo>
                      <a:pt x="16581" y="1549"/>
                    </a:moveTo>
                    <a:cubicBezTo>
                      <a:pt x="17282" y="1549"/>
                      <a:pt x="18142" y="2043"/>
                      <a:pt x="18495" y="2654"/>
                    </a:cubicBezTo>
                    <a:lnTo>
                      <a:pt x="22691" y="9919"/>
                    </a:lnTo>
                    <a:cubicBezTo>
                      <a:pt x="23044" y="10523"/>
                      <a:pt x="23044" y="11518"/>
                      <a:pt x="22691" y="12127"/>
                    </a:cubicBezTo>
                    <a:lnTo>
                      <a:pt x="18495" y="19386"/>
                    </a:lnTo>
                    <a:cubicBezTo>
                      <a:pt x="18147" y="19990"/>
                      <a:pt x="17287" y="20491"/>
                      <a:pt x="16581" y="20491"/>
                    </a:cubicBezTo>
                    <a:lnTo>
                      <a:pt x="8195" y="20491"/>
                    </a:lnTo>
                    <a:cubicBezTo>
                      <a:pt x="7494" y="20491"/>
                      <a:pt x="6635" y="19997"/>
                      <a:pt x="6282" y="19386"/>
                    </a:cubicBezTo>
                    <a:lnTo>
                      <a:pt x="2085" y="12127"/>
                    </a:lnTo>
                    <a:cubicBezTo>
                      <a:pt x="1732" y="11523"/>
                      <a:pt x="1732" y="10528"/>
                      <a:pt x="2085" y="9919"/>
                    </a:cubicBezTo>
                    <a:lnTo>
                      <a:pt x="6282" y="2654"/>
                    </a:lnTo>
                    <a:cubicBezTo>
                      <a:pt x="6630" y="2051"/>
                      <a:pt x="7489" y="1549"/>
                      <a:pt x="8195" y="1549"/>
                    </a:cubicBezTo>
                    <a:close/>
                    <a:moveTo>
                      <a:pt x="7512" y="0"/>
                    </a:moveTo>
                    <a:cubicBezTo>
                      <a:pt x="6697" y="0"/>
                      <a:pt x="5696" y="580"/>
                      <a:pt x="5285" y="1286"/>
                    </a:cubicBezTo>
                    <a:lnTo>
                      <a:pt x="411" y="9731"/>
                    </a:lnTo>
                    <a:cubicBezTo>
                      <a:pt x="1" y="10437"/>
                      <a:pt x="1" y="11598"/>
                      <a:pt x="411" y="12304"/>
                    </a:cubicBezTo>
                    <a:lnTo>
                      <a:pt x="5285" y="20747"/>
                    </a:lnTo>
                    <a:cubicBezTo>
                      <a:pt x="5689" y="21453"/>
                      <a:pt x="6692" y="22034"/>
                      <a:pt x="7512" y="22034"/>
                    </a:cubicBezTo>
                    <a:lnTo>
                      <a:pt x="17261" y="22034"/>
                    </a:lnTo>
                    <a:cubicBezTo>
                      <a:pt x="18075" y="22034"/>
                      <a:pt x="19077" y="21453"/>
                      <a:pt x="19487" y="20747"/>
                    </a:cubicBezTo>
                    <a:lnTo>
                      <a:pt x="24362" y="12304"/>
                    </a:lnTo>
                    <a:cubicBezTo>
                      <a:pt x="24772" y="11598"/>
                      <a:pt x="24772" y="10437"/>
                      <a:pt x="24362" y="9731"/>
                    </a:cubicBezTo>
                    <a:lnTo>
                      <a:pt x="19486" y="1286"/>
                    </a:lnTo>
                    <a:cubicBezTo>
                      <a:pt x="19076" y="580"/>
                      <a:pt x="18079" y="0"/>
                      <a:pt x="17260" y="0"/>
                    </a:cubicBezTo>
                    <a:close/>
                  </a:path>
                </a:pathLst>
              </a:custGeom>
              <a:solidFill>
                <a:srgbClr val="1CAC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3953048" y="1043974"/>
              <a:ext cx="1279142" cy="1085775"/>
              <a:chOff x="3953048" y="1043974"/>
              <a:chExt cx="1279142" cy="1085775"/>
            </a:xfrm>
          </p:grpSpPr>
          <p:pic>
            <p:nvPicPr>
              <p:cNvPr id="772" name="Google Shape;772;p15"/>
              <p:cNvPicPr preferRelativeResize="0"/>
              <p:nvPr/>
            </p:nvPicPr>
            <p:blipFill rotWithShape="1">
              <a:blip r:embed="rId6">
                <a:alphaModFix/>
              </a:blip>
              <a:srcRect b="6917" l="36832" r="0" t="10825"/>
              <a:stretch/>
            </p:blipFill>
            <p:spPr>
              <a:xfrm>
                <a:off x="4037917" y="1118635"/>
                <a:ext cx="1109489" cy="963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3" name="Google Shape;773;p15"/>
              <p:cNvSpPr/>
              <p:nvPr/>
            </p:nvSpPr>
            <p:spPr>
              <a:xfrm>
                <a:off x="3953048" y="1043974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996530" y="1070532"/>
                <a:ext cx="1173712" cy="1044121"/>
              </a:xfrm>
              <a:custGeom>
                <a:rect b="b" l="l" r="r" t="t"/>
                <a:pathLst>
                  <a:path extrusionOk="0" h="22036" w="24771">
                    <a:moveTo>
                      <a:pt x="16570" y="1545"/>
                    </a:moveTo>
                    <a:cubicBezTo>
                      <a:pt x="17271" y="1545"/>
                      <a:pt x="18130" y="2040"/>
                      <a:pt x="18483" y="2650"/>
                    </a:cubicBezTo>
                    <a:lnTo>
                      <a:pt x="22679" y="9915"/>
                    </a:lnTo>
                    <a:cubicBezTo>
                      <a:pt x="23032" y="10523"/>
                      <a:pt x="23032" y="11520"/>
                      <a:pt x="22679" y="12130"/>
                    </a:cubicBezTo>
                    <a:lnTo>
                      <a:pt x="18489" y="19389"/>
                    </a:lnTo>
                    <a:cubicBezTo>
                      <a:pt x="18141" y="19993"/>
                      <a:pt x="17282" y="20494"/>
                      <a:pt x="16576" y="20494"/>
                    </a:cubicBezTo>
                    <a:lnTo>
                      <a:pt x="8190" y="20494"/>
                    </a:lnTo>
                    <a:cubicBezTo>
                      <a:pt x="7489" y="20494"/>
                      <a:pt x="6629" y="19999"/>
                      <a:pt x="6276" y="19389"/>
                    </a:cubicBezTo>
                    <a:lnTo>
                      <a:pt x="2086" y="12130"/>
                    </a:lnTo>
                    <a:cubicBezTo>
                      <a:pt x="1731" y="11520"/>
                      <a:pt x="1731" y="10523"/>
                      <a:pt x="2084" y="9915"/>
                    </a:cubicBezTo>
                    <a:lnTo>
                      <a:pt x="6282" y="2650"/>
                    </a:lnTo>
                    <a:cubicBezTo>
                      <a:pt x="6629" y="2046"/>
                      <a:pt x="7494" y="1545"/>
                      <a:pt x="8195" y="1545"/>
                    </a:cubicBezTo>
                    <a:close/>
                    <a:moveTo>
                      <a:pt x="7511" y="1"/>
                    </a:moveTo>
                    <a:cubicBezTo>
                      <a:pt x="6697" y="1"/>
                      <a:pt x="5695" y="582"/>
                      <a:pt x="5285" y="1288"/>
                    </a:cubicBezTo>
                    <a:lnTo>
                      <a:pt x="411" y="9731"/>
                    </a:lnTo>
                    <a:cubicBezTo>
                      <a:pt x="0" y="10443"/>
                      <a:pt x="0" y="11599"/>
                      <a:pt x="411" y="12305"/>
                    </a:cubicBezTo>
                    <a:lnTo>
                      <a:pt x="5285" y="20749"/>
                    </a:lnTo>
                    <a:cubicBezTo>
                      <a:pt x="5689" y="21455"/>
                      <a:pt x="6692" y="22035"/>
                      <a:pt x="7511" y="22035"/>
                    </a:cubicBezTo>
                    <a:lnTo>
                      <a:pt x="17258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59" y="12305"/>
                    </a:lnTo>
                    <a:cubicBezTo>
                      <a:pt x="24771" y="11594"/>
                      <a:pt x="24771" y="10437"/>
                      <a:pt x="24359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8" y="1"/>
                    </a:cubicBezTo>
                    <a:close/>
                  </a:path>
                </a:pathLst>
              </a:custGeom>
              <a:solidFill>
                <a:srgbClr val="7DB9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5" name="Google Shape;775;p15"/>
            <p:cNvGrpSpPr/>
            <p:nvPr/>
          </p:nvGrpSpPr>
          <p:grpSpPr>
            <a:xfrm>
              <a:off x="3905863" y="3594533"/>
              <a:ext cx="1309670" cy="1085775"/>
              <a:chOff x="3905863" y="3594533"/>
              <a:chExt cx="1309670" cy="1085775"/>
            </a:xfrm>
          </p:grpSpPr>
          <p:pic>
            <p:nvPicPr>
              <p:cNvPr id="776" name="Google Shape;776;p15"/>
              <p:cNvPicPr preferRelativeResize="0"/>
              <p:nvPr/>
            </p:nvPicPr>
            <p:blipFill rotWithShape="1">
              <a:blip r:embed="rId7">
                <a:alphaModFix/>
              </a:blip>
              <a:srcRect b="0" l="8945" r="15945" t="0"/>
              <a:stretch/>
            </p:blipFill>
            <p:spPr>
              <a:xfrm>
                <a:off x="4037917" y="3647652"/>
                <a:ext cx="1109493" cy="985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7" name="Google Shape;777;p15"/>
              <p:cNvSpPr/>
              <p:nvPr/>
            </p:nvSpPr>
            <p:spPr>
              <a:xfrm>
                <a:off x="3936391" y="3594533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3905863" y="4272573"/>
                <a:ext cx="347322" cy="99"/>
              </a:xfrm>
              <a:custGeom>
                <a:rect b="b" l="l" r="r" t="t"/>
                <a:pathLst>
                  <a:path extrusionOk="0" fill="none" h="1" w="3497">
                    <a:moveTo>
                      <a:pt x="0" y="0"/>
                    </a:moveTo>
                    <a:lnTo>
                      <a:pt x="3497" y="0"/>
                    </a:lnTo>
                  </a:path>
                </a:pathLst>
              </a:custGeom>
              <a:noFill/>
              <a:ln cap="rnd" cmpd="sng" w="75">
                <a:solidFill>
                  <a:srgbClr val="9C317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4253393" y="4272573"/>
                <a:ext cx="99" cy="99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cap="rnd" cmpd="sng" w="75">
                <a:solidFill>
                  <a:srgbClr val="9C3172"/>
                </a:solidFill>
                <a:prstDash val="solid"/>
                <a:miter lim="10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3996435" y="3606801"/>
                <a:ext cx="1173712" cy="1044121"/>
              </a:xfrm>
              <a:custGeom>
                <a:rect b="b" l="l" r="r" t="t"/>
                <a:pathLst>
                  <a:path extrusionOk="0" h="22036" w="24771">
                    <a:moveTo>
                      <a:pt x="16576" y="1555"/>
                    </a:moveTo>
                    <a:cubicBezTo>
                      <a:pt x="17277" y="1555"/>
                      <a:pt x="18136" y="2050"/>
                      <a:pt x="18490" y="2660"/>
                    </a:cubicBezTo>
                    <a:lnTo>
                      <a:pt x="22691" y="9925"/>
                    </a:lnTo>
                    <a:cubicBezTo>
                      <a:pt x="23044" y="10533"/>
                      <a:pt x="23044" y="11530"/>
                      <a:pt x="22691" y="12140"/>
                    </a:cubicBezTo>
                    <a:lnTo>
                      <a:pt x="18495" y="19399"/>
                    </a:lnTo>
                    <a:cubicBezTo>
                      <a:pt x="18147" y="20008"/>
                      <a:pt x="17288" y="20504"/>
                      <a:pt x="16582" y="20504"/>
                    </a:cubicBezTo>
                    <a:lnTo>
                      <a:pt x="8195" y="20504"/>
                    </a:lnTo>
                    <a:cubicBezTo>
                      <a:pt x="7494" y="20504"/>
                      <a:pt x="6635" y="20009"/>
                      <a:pt x="6282" y="19399"/>
                    </a:cubicBezTo>
                    <a:lnTo>
                      <a:pt x="2085" y="12140"/>
                    </a:lnTo>
                    <a:cubicBezTo>
                      <a:pt x="1732" y="11531"/>
                      <a:pt x="1732" y="10534"/>
                      <a:pt x="2085" y="9925"/>
                    </a:cubicBezTo>
                    <a:lnTo>
                      <a:pt x="6282" y="2660"/>
                    </a:lnTo>
                    <a:cubicBezTo>
                      <a:pt x="6629" y="2056"/>
                      <a:pt x="7494" y="1555"/>
                      <a:pt x="8195" y="1555"/>
                    </a:cubicBezTo>
                    <a:close/>
                    <a:moveTo>
                      <a:pt x="7512" y="1"/>
                    </a:moveTo>
                    <a:cubicBezTo>
                      <a:pt x="6697" y="1"/>
                      <a:pt x="5696" y="582"/>
                      <a:pt x="5285" y="1288"/>
                    </a:cubicBezTo>
                    <a:lnTo>
                      <a:pt x="412" y="9731"/>
                    </a:lnTo>
                    <a:cubicBezTo>
                      <a:pt x="0" y="10437"/>
                      <a:pt x="0" y="11599"/>
                      <a:pt x="412" y="12305"/>
                    </a:cubicBezTo>
                    <a:lnTo>
                      <a:pt x="5285" y="20749"/>
                    </a:lnTo>
                    <a:cubicBezTo>
                      <a:pt x="5690" y="21455"/>
                      <a:pt x="6692" y="22035"/>
                      <a:pt x="7512" y="22035"/>
                    </a:cubicBezTo>
                    <a:lnTo>
                      <a:pt x="17259" y="22035"/>
                    </a:lnTo>
                    <a:cubicBezTo>
                      <a:pt x="18074" y="22035"/>
                      <a:pt x="19075" y="21455"/>
                      <a:pt x="19486" y="20749"/>
                    </a:cubicBezTo>
                    <a:lnTo>
                      <a:pt x="24360" y="12305"/>
                    </a:lnTo>
                    <a:cubicBezTo>
                      <a:pt x="24771" y="11593"/>
                      <a:pt x="24771" y="10437"/>
                      <a:pt x="24360" y="9731"/>
                    </a:cubicBezTo>
                    <a:lnTo>
                      <a:pt x="19486" y="1288"/>
                    </a:lnTo>
                    <a:cubicBezTo>
                      <a:pt x="19082" y="582"/>
                      <a:pt x="18079" y="1"/>
                      <a:pt x="17259" y="1"/>
                    </a:cubicBezTo>
                    <a:close/>
                  </a:path>
                </a:pathLst>
              </a:custGeom>
              <a:solidFill>
                <a:srgbClr val="6ED3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1" name="Google Shape;781;p15"/>
            <p:cNvGrpSpPr/>
            <p:nvPr/>
          </p:nvGrpSpPr>
          <p:grpSpPr>
            <a:xfrm>
              <a:off x="5105359" y="1754379"/>
              <a:ext cx="1279142" cy="1085775"/>
              <a:chOff x="5105359" y="1754379"/>
              <a:chExt cx="1279142" cy="1085775"/>
            </a:xfrm>
          </p:grpSpPr>
          <p:pic>
            <p:nvPicPr>
              <p:cNvPr id="782" name="Google Shape;782;p15"/>
              <p:cNvPicPr preferRelativeResize="0"/>
              <p:nvPr/>
            </p:nvPicPr>
            <p:blipFill rotWithShape="1">
              <a:blip r:embed="rId8">
                <a:alphaModFix/>
              </a:blip>
              <a:srcRect b="0" l="21047" r="21819" t="0"/>
              <a:stretch/>
            </p:blipFill>
            <p:spPr>
              <a:xfrm>
                <a:off x="5211893" y="1779485"/>
                <a:ext cx="1051891" cy="10356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3" name="Google Shape;783;p15"/>
              <p:cNvSpPr/>
              <p:nvPr/>
            </p:nvSpPr>
            <p:spPr>
              <a:xfrm>
                <a:off x="5105359" y="1754379"/>
                <a:ext cx="1279142" cy="1085775"/>
              </a:xfrm>
              <a:custGeom>
                <a:rect b="b" l="l" r="r" t="t"/>
                <a:pathLst>
                  <a:path extrusionOk="0" h="74675" w="87974">
                    <a:moveTo>
                      <a:pt x="57420" y="5368"/>
                    </a:moveTo>
                    <a:cubicBezTo>
                      <a:pt x="59792" y="5368"/>
                      <a:pt x="62706" y="7046"/>
                      <a:pt x="63901" y="9111"/>
                    </a:cubicBezTo>
                    <a:lnTo>
                      <a:pt x="78122" y="33732"/>
                    </a:lnTo>
                    <a:cubicBezTo>
                      <a:pt x="79319" y="35796"/>
                      <a:pt x="79319" y="39154"/>
                      <a:pt x="78143" y="41218"/>
                    </a:cubicBezTo>
                    <a:lnTo>
                      <a:pt x="63920" y="65818"/>
                    </a:lnTo>
                    <a:cubicBezTo>
                      <a:pt x="62744" y="67864"/>
                      <a:pt x="59830" y="69561"/>
                      <a:pt x="57439" y="69561"/>
                    </a:cubicBezTo>
                    <a:lnTo>
                      <a:pt x="29017" y="69561"/>
                    </a:lnTo>
                    <a:cubicBezTo>
                      <a:pt x="26644" y="69561"/>
                      <a:pt x="23730" y="67881"/>
                      <a:pt x="22534" y="65818"/>
                    </a:cubicBezTo>
                    <a:lnTo>
                      <a:pt x="8314" y="41218"/>
                    </a:lnTo>
                    <a:cubicBezTo>
                      <a:pt x="7117" y="39174"/>
                      <a:pt x="7117" y="35796"/>
                      <a:pt x="8314" y="33732"/>
                    </a:cubicBezTo>
                    <a:lnTo>
                      <a:pt x="22534" y="9111"/>
                    </a:lnTo>
                    <a:cubicBezTo>
                      <a:pt x="23710" y="7066"/>
                      <a:pt x="26625" y="5368"/>
                      <a:pt x="29017" y="5368"/>
                    </a:cubicBezTo>
                    <a:close/>
                    <a:moveTo>
                      <a:pt x="0" y="0"/>
                    </a:moveTo>
                    <a:lnTo>
                      <a:pt x="0" y="74675"/>
                    </a:lnTo>
                    <a:lnTo>
                      <a:pt x="87973" y="74675"/>
                    </a:lnTo>
                    <a:lnTo>
                      <a:pt x="879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5158342" y="1761726"/>
                <a:ext cx="1173617" cy="1044073"/>
              </a:xfrm>
              <a:custGeom>
                <a:rect b="b" l="l" r="r" t="t"/>
                <a:pathLst>
                  <a:path extrusionOk="0" h="22035" w="24769">
                    <a:moveTo>
                      <a:pt x="16586" y="1543"/>
                    </a:moveTo>
                    <a:cubicBezTo>
                      <a:pt x="17287" y="1543"/>
                      <a:pt x="18147" y="2038"/>
                      <a:pt x="18500" y="2648"/>
                    </a:cubicBezTo>
                    <a:lnTo>
                      <a:pt x="22696" y="9912"/>
                    </a:lnTo>
                    <a:cubicBezTo>
                      <a:pt x="23049" y="10521"/>
                      <a:pt x="23049" y="11518"/>
                      <a:pt x="22696" y="12127"/>
                    </a:cubicBezTo>
                    <a:lnTo>
                      <a:pt x="18500" y="19392"/>
                    </a:lnTo>
                    <a:cubicBezTo>
                      <a:pt x="18152" y="19996"/>
                      <a:pt x="17292" y="20497"/>
                      <a:pt x="16586" y="20497"/>
                    </a:cubicBezTo>
                    <a:lnTo>
                      <a:pt x="8199" y="20497"/>
                    </a:lnTo>
                    <a:cubicBezTo>
                      <a:pt x="7499" y="20497"/>
                      <a:pt x="6639" y="20003"/>
                      <a:pt x="6286" y="19392"/>
                    </a:cubicBezTo>
                    <a:lnTo>
                      <a:pt x="2090" y="12127"/>
                    </a:lnTo>
                    <a:cubicBezTo>
                      <a:pt x="1737" y="11519"/>
                      <a:pt x="1737" y="10528"/>
                      <a:pt x="2090" y="9912"/>
                    </a:cubicBezTo>
                    <a:lnTo>
                      <a:pt x="6286" y="2648"/>
                    </a:lnTo>
                    <a:cubicBezTo>
                      <a:pt x="6634" y="2044"/>
                      <a:pt x="7499" y="1543"/>
                      <a:pt x="8199" y="1543"/>
                    </a:cubicBezTo>
                    <a:close/>
                    <a:moveTo>
                      <a:pt x="7511" y="1"/>
                    </a:moveTo>
                    <a:cubicBezTo>
                      <a:pt x="6695" y="1"/>
                      <a:pt x="5695" y="581"/>
                      <a:pt x="5283" y="1287"/>
                    </a:cubicBezTo>
                    <a:lnTo>
                      <a:pt x="410" y="9731"/>
                    </a:lnTo>
                    <a:cubicBezTo>
                      <a:pt x="1" y="10442"/>
                      <a:pt x="1" y="11598"/>
                      <a:pt x="410" y="12304"/>
                    </a:cubicBezTo>
                    <a:lnTo>
                      <a:pt x="5283" y="20748"/>
                    </a:lnTo>
                    <a:cubicBezTo>
                      <a:pt x="5687" y="21454"/>
                      <a:pt x="6690" y="22035"/>
                      <a:pt x="7511" y="22035"/>
                    </a:cubicBezTo>
                    <a:lnTo>
                      <a:pt x="17258" y="22035"/>
                    </a:lnTo>
                    <a:cubicBezTo>
                      <a:pt x="18072" y="22035"/>
                      <a:pt x="19074" y="21454"/>
                      <a:pt x="19484" y="20748"/>
                    </a:cubicBezTo>
                    <a:lnTo>
                      <a:pt x="24359" y="12304"/>
                    </a:lnTo>
                    <a:cubicBezTo>
                      <a:pt x="24769" y="11593"/>
                      <a:pt x="24769" y="10437"/>
                      <a:pt x="24359" y="9731"/>
                    </a:cubicBezTo>
                    <a:lnTo>
                      <a:pt x="19484" y="1287"/>
                    </a:lnTo>
                    <a:cubicBezTo>
                      <a:pt x="19080" y="581"/>
                      <a:pt x="18077" y="1"/>
                      <a:pt x="17258" y="1"/>
                    </a:cubicBezTo>
                    <a:close/>
                  </a:path>
                </a:pathLst>
              </a:custGeom>
              <a:solidFill>
                <a:srgbClr val="0D7E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125" y="414675"/>
            <a:ext cx="7417424" cy="47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16"/>
          <p:cNvGrpSpPr/>
          <p:nvPr/>
        </p:nvGrpSpPr>
        <p:grpSpPr>
          <a:xfrm>
            <a:off x="-10" y="-5244"/>
            <a:ext cx="815533" cy="787447"/>
            <a:chOff x="6523192" y="2189240"/>
            <a:chExt cx="1552509" cy="1552538"/>
          </a:xfrm>
        </p:grpSpPr>
        <p:sp>
          <p:nvSpPr>
            <p:cNvPr id="791" name="Google Shape;791;p16"/>
            <p:cNvSpPr/>
            <p:nvPr/>
          </p:nvSpPr>
          <p:spPr>
            <a:xfrm>
              <a:off x="6523192" y="2189240"/>
              <a:ext cx="1552509" cy="1552538"/>
            </a:xfrm>
            <a:custGeom>
              <a:rect b="b" l="l" r="r" t="t"/>
              <a:pathLst>
                <a:path extrusionOk="0" h="11457" w="11457">
                  <a:moveTo>
                    <a:pt x="1" y="1"/>
                  </a:moveTo>
                  <a:lnTo>
                    <a:pt x="1" y="8279"/>
                  </a:lnTo>
                  <a:cubicBezTo>
                    <a:pt x="1" y="10034"/>
                    <a:pt x="1423" y="11456"/>
                    <a:pt x="3178" y="11456"/>
                  </a:cubicBezTo>
                  <a:lnTo>
                    <a:pt x="7453" y="11456"/>
                  </a:lnTo>
                  <a:cubicBezTo>
                    <a:pt x="9664" y="11456"/>
                    <a:pt x="11456" y="9664"/>
                    <a:pt x="11456" y="7451"/>
                  </a:cubicBezTo>
                  <a:lnTo>
                    <a:pt x="11456" y="3178"/>
                  </a:lnTo>
                  <a:cubicBezTo>
                    <a:pt x="11456" y="1423"/>
                    <a:pt x="10034" y="1"/>
                    <a:pt x="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16"/>
            <p:cNvGrpSpPr/>
            <p:nvPr/>
          </p:nvGrpSpPr>
          <p:grpSpPr>
            <a:xfrm>
              <a:off x="7036275" y="2645570"/>
              <a:ext cx="526344" cy="526299"/>
              <a:chOff x="-25094250" y="3547050"/>
              <a:chExt cx="295400" cy="295375"/>
            </a:xfrm>
          </p:grpSpPr>
          <p:sp>
            <p:nvSpPr>
              <p:cNvPr id="793" name="Google Shape;793;p16"/>
              <p:cNvSpPr/>
              <p:nvPr/>
            </p:nvSpPr>
            <p:spPr>
              <a:xfrm>
                <a:off x="-24990275" y="358092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6"/>
              <p:cNvSpPr/>
              <p:nvPr/>
            </p:nvSpPr>
            <p:spPr>
              <a:xfrm>
                <a:off x="-25041475" y="3668350"/>
                <a:ext cx="52025" cy="52000"/>
              </a:xfrm>
              <a:custGeom>
                <a:rect b="b" l="l" r="r" t="t"/>
                <a:pathLst>
                  <a:path extrusionOk="0" h="2080" w="2081">
                    <a:moveTo>
                      <a:pt x="1" y="0"/>
                    </a:moveTo>
                    <a:lnTo>
                      <a:pt x="1" y="2080"/>
                    </a:lnTo>
                    <a:lnTo>
                      <a:pt x="2080" y="2080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-25094250" y="3547050"/>
                <a:ext cx="224500" cy="295375"/>
              </a:xfrm>
              <a:custGeom>
                <a:rect b="b" l="l" r="r" t="t"/>
                <a:pathLst>
                  <a:path extrusionOk="0" h="11815" w="8980">
                    <a:moveTo>
                      <a:pt x="4538" y="694"/>
                    </a:moveTo>
                    <a:cubicBezTo>
                      <a:pt x="5136" y="694"/>
                      <a:pt x="5577" y="1166"/>
                      <a:pt x="5577" y="1702"/>
                    </a:cubicBezTo>
                    <a:cubicBezTo>
                      <a:pt x="5577" y="1891"/>
                      <a:pt x="5735" y="2048"/>
                      <a:pt x="5924" y="2048"/>
                    </a:cubicBezTo>
                    <a:lnTo>
                      <a:pt x="6649" y="2048"/>
                    </a:lnTo>
                    <a:cubicBezTo>
                      <a:pt x="6838" y="2048"/>
                      <a:pt x="6995" y="2206"/>
                      <a:pt x="6995" y="2426"/>
                    </a:cubicBezTo>
                    <a:lnTo>
                      <a:pt x="6995" y="2773"/>
                    </a:lnTo>
                    <a:lnTo>
                      <a:pt x="2143" y="2773"/>
                    </a:lnTo>
                    <a:lnTo>
                      <a:pt x="2143" y="2426"/>
                    </a:lnTo>
                    <a:lnTo>
                      <a:pt x="2112" y="2426"/>
                    </a:lnTo>
                    <a:cubicBezTo>
                      <a:pt x="2112" y="2206"/>
                      <a:pt x="2269" y="2048"/>
                      <a:pt x="2458" y="2048"/>
                    </a:cubicBezTo>
                    <a:lnTo>
                      <a:pt x="3183" y="2048"/>
                    </a:lnTo>
                    <a:cubicBezTo>
                      <a:pt x="3372" y="2048"/>
                      <a:pt x="3530" y="1891"/>
                      <a:pt x="3530" y="1702"/>
                    </a:cubicBezTo>
                    <a:cubicBezTo>
                      <a:pt x="3530" y="1103"/>
                      <a:pt x="4002" y="694"/>
                      <a:pt x="4538" y="694"/>
                    </a:cubicBezTo>
                    <a:close/>
                    <a:moveTo>
                      <a:pt x="7310" y="4159"/>
                    </a:moveTo>
                    <a:cubicBezTo>
                      <a:pt x="7499" y="4159"/>
                      <a:pt x="7657" y="4317"/>
                      <a:pt x="7657" y="4506"/>
                    </a:cubicBezTo>
                    <a:cubicBezTo>
                      <a:pt x="7657" y="4695"/>
                      <a:pt x="7499" y="4852"/>
                      <a:pt x="7310" y="4852"/>
                    </a:cubicBezTo>
                    <a:lnTo>
                      <a:pt x="5924" y="4852"/>
                    </a:lnTo>
                    <a:cubicBezTo>
                      <a:pt x="5735" y="4852"/>
                      <a:pt x="5577" y="4695"/>
                      <a:pt x="5577" y="4506"/>
                    </a:cubicBezTo>
                    <a:cubicBezTo>
                      <a:pt x="5577" y="4317"/>
                      <a:pt x="5735" y="4159"/>
                      <a:pt x="5924" y="4159"/>
                    </a:cubicBezTo>
                    <a:close/>
                    <a:moveTo>
                      <a:pt x="7310" y="5514"/>
                    </a:moveTo>
                    <a:cubicBezTo>
                      <a:pt x="7499" y="5514"/>
                      <a:pt x="7657" y="5671"/>
                      <a:pt x="7657" y="5892"/>
                    </a:cubicBezTo>
                    <a:cubicBezTo>
                      <a:pt x="7657" y="6081"/>
                      <a:pt x="7499" y="6238"/>
                      <a:pt x="7310" y="6238"/>
                    </a:cubicBezTo>
                    <a:lnTo>
                      <a:pt x="5924" y="6238"/>
                    </a:lnTo>
                    <a:cubicBezTo>
                      <a:pt x="5735" y="6238"/>
                      <a:pt x="5577" y="6081"/>
                      <a:pt x="5577" y="5892"/>
                    </a:cubicBezTo>
                    <a:cubicBezTo>
                      <a:pt x="5577" y="5671"/>
                      <a:pt x="5735" y="5514"/>
                      <a:pt x="5924" y="5514"/>
                    </a:cubicBezTo>
                    <a:close/>
                    <a:moveTo>
                      <a:pt x="4506" y="4159"/>
                    </a:moveTo>
                    <a:cubicBezTo>
                      <a:pt x="4695" y="4159"/>
                      <a:pt x="4853" y="4317"/>
                      <a:pt x="4853" y="4506"/>
                    </a:cubicBezTo>
                    <a:lnTo>
                      <a:pt x="4853" y="7247"/>
                    </a:lnTo>
                    <a:cubicBezTo>
                      <a:pt x="4853" y="7467"/>
                      <a:pt x="4695" y="7593"/>
                      <a:pt x="4506" y="7593"/>
                    </a:cubicBezTo>
                    <a:lnTo>
                      <a:pt x="1734" y="7593"/>
                    </a:lnTo>
                    <a:cubicBezTo>
                      <a:pt x="1545" y="7593"/>
                      <a:pt x="1387" y="7467"/>
                      <a:pt x="1387" y="7247"/>
                    </a:cubicBezTo>
                    <a:lnTo>
                      <a:pt x="1387" y="4506"/>
                    </a:lnTo>
                    <a:cubicBezTo>
                      <a:pt x="1387" y="4317"/>
                      <a:pt x="1545" y="4159"/>
                      <a:pt x="1734" y="4159"/>
                    </a:cubicBezTo>
                    <a:close/>
                    <a:moveTo>
                      <a:pt x="7310" y="6900"/>
                    </a:moveTo>
                    <a:cubicBezTo>
                      <a:pt x="7499" y="6900"/>
                      <a:pt x="7657" y="7058"/>
                      <a:pt x="7657" y="7247"/>
                    </a:cubicBezTo>
                    <a:cubicBezTo>
                      <a:pt x="7657" y="7467"/>
                      <a:pt x="7499" y="7593"/>
                      <a:pt x="7310" y="7593"/>
                    </a:cubicBezTo>
                    <a:lnTo>
                      <a:pt x="5924" y="7593"/>
                    </a:lnTo>
                    <a:cubicBezTo>
                      <a:pt x="5735" y="7593"/>
                      <a:pt x="5577" y="7467"/>
                      <a:pt x="5577" y="7247"/>
                    </a:cubicBezTo>
                    <a:cubicBezTo>
                      <a:pt x="5577" y="7058"/>
                      <a:pt x="5735" y="6900"/>
                      <a:pt x="5924" y="6900"/>
                    </a:cubicBezTo>
                    <a:close/>
                    <a:moveTo>
                      <a:pt x="7310" y="8318"/>
                    </a:moveTo>
                    <a:cubicBezTo>
                      <a:pt x="7499" y="8318"/>
                      <a:pt x="7657" y="8475"/>
                      <a:pt x="7657" y="8664"/>
                    </a:cubicBezTo>
                    <a:cubicBezTo>
                      <a:pt x="7657" y="8853"/>
                      <a:pt x="7499" y="9011"/>
                      <a:pt x="7310" y="9011"/>
                    </a:cubicBezTo>
                    <a:lnTo>
                      <a:pt x="1734" y="9011"/>
                    </a:lnTo>
                    <a:cubicBezTo>
                      <a:pt x="1545" y="9011"/>
                      <a:pt x="1387" y="8853"/>
                      <a:pt x="1387" y="8664"/>
                    </a:cubicBezTo>
                    <a:cubicBezTo>
                      <a:pt x="1387" y="8475"/>
                      <a:pt x="1545" y="8318"/>
                      <a:pt x="1734" y="8318"/>
                    </a:cubicBezTo>
                    <a:close/>
                    <a:moveTo>
                      <a:pt x="7310" y="9704"/>
                    </a:moveTo>
                    <a:cubicBezTo>
                      <a:pt x="7499" y="9704"/>
                      <a:pt x="7657" y="9861"/>
                      <a:pt x="7657" y="10050"/>
                    </a:cubicBezTo>
                    <a:cubicBezTo>
                      <a:pt x="7657" y="10240"/>
                      <a:pt x="7499" y="10397"/>
                      <a:pt x="7310" y="10397"/>
                    </a:cubicBezTo>
                    <a:lnTo>
                      <a:pt x="1734" y="10397"/>
                    </a:lnTo>
                    <a:cubicBezTo>
                      <a:pt x="1545" y="10397"/>
                      <a:pt x="1387" y="10240"/>
                      <a:pt x="1387" y="10050"/>
                    </a:cubicBezTo>
                    <a:cubicBezTo>
                      <a:pt x="1387" y="9861"/>
                      <a:pt x="1545" y="9704"/>
                      <a:pt x="1734" y="9704"/>
                    </a:cubicBezTo>
                    <a:close/>
                    <a:moveTo>
                      <a:pt x="4506" y="0"/>
                    </a:moveTo>
                    <a:cubicBezTo>
                      <a:pt x="3687" y="0"/>
                      <a:pt x="2962" y="599"/>
                      <a:pt x="2805" y="1387"/>
                    </a:cubicBezTo>
                    <a:lnTo>
                      <a:pt x="2427" y="1387"/>
                    </a:lnTo>
                    <a:cubicBezTo>
                      <a:pt x="1986" y="1387"/>
                      <a:pt x="1576" y="1670"/>
                      <a:pt x="1419" y="2080"/>
                    </a:cubicBezTo>
                    <a:lnTo>
                      <a:pt x="1041" y="2080"/>
                    </a:lnTo>
                    <a:cubicBezTo>
                      <a:pt x="442" y="2080"/>
                      <a:pt x="1" y="2552"/>
                      <a:pt x="1" y="3119"/>
                    </a:cubicBezTo>
                    <a:lnTo>
                      <a:pt x="1" y="10807"/>
                    </a:lnTo>
                    <a:cubicBezTo>
                      <a:pt x="1" y="11342"/>
                      <a:pt x="474" y="11815"/>
                      <a:pt x="1041" y="11815"/>
                    </a:cubicBezTo>
                    <a:lnTo>
                      <a:pt x="7972" y="11815"/>
                    </a:lnTo>
                    <a:cubicBezTo>
                      <a:pt x="8570" y="11815"/>
                      <a:pt x="8980" y="11342"/>
                      <a:pt x="8980" y="10807"/>
                    </a:cubicBezTo>
                    <a:lnTo>
                      <a:pt x="8980" y="3119"/>
                    </a:lnTo>
                    <a:cubicBezTo>
                      <a:pt x="8980" y="2521"/>
                      <a:pt x="8507" y="2080"/>
                      <a:pt x="7972" y="2080"/>
                    </a:cubicBezTo>
                    <a:lnTo>
                      <a:pt x="7562" y="2080"/>
                    </a:lnTo>
                    <a:cubicBezTo>
                      <a:pt x="7405" y="1702"/>
                      <a:pt x="7058" y="1387"/>
                      <a:pt x="6585" y="1387"/>
                    </a:cubicBezTo>
                    <a:lnTo>
                      <a:pt x="6207" y="1387"/>
                    </a:lnTo>
                    <a:cubicBezTo>
                      <a:pt x="6050" y="599"/>
                      <a:pt x="5325" y="0"/>
                      <a:pt x="4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-24851650" y="3582300"/>
                <a:ext cx="52800" cy="190825"/>
              </a:xfrm>
              <a:custGeom>
                <a:rect b="b" l="l" r="r" t="t"/>
                <a:pathLst>
                  <a:path extrusionOk="0" h="7633" w="2112">
                    <a:moveTo>
                      <a:pt x="1060" y="0"/>
                    </a:moveTo>
                    <a:cubicBezTo>
                      <a:pt x="930" y="0"/>
                      <a:pt x="804" y="55"/>
                      <a:pt x="757" y="166"/>
                    </a:cubicBezTo>
                    <a:lnTo>
                      <a:pt x="32" y="1552"/>
                    </a:lnTo>
                    <a:cubicBezTo>
                      <a:pt x="0" y="1583"/>
                      <a:pt x="0" y="1678"/>
                      <a:pt x="0" y="1709"/>
                    </a:cubicBezTo>
                    <a:lnTo>
                      <a:pt x="0" y="7632"/>
                    </a:lnTo>
                    <a:lnTo>
                      <a:pt x="2080" y="7632"/>
                    </a:lnTo>
                    <a:lnTo>
                      <a:pt x="2080" y="1709"/>
                    </a:lnTo>
                    <a:lnTo>
                      <a:pt x="2111" y="1709"/>
                    </a:lnTo>
                    <a:cubicBezTo>
                      <a:pt x="2111" y="1678"/>
                      <a:pt x="2111" y="1583"/>
                      <a:pt x="2080" y="1552"/>
                    </a:cubicBezTo>
                    <a:lnTo>
                      <a:pt x="1387" y="166"/>
                    </a:lnTo>
                    <a:cubicBezTo>
                      <a:pt x="1324" y="55"/>
                      <a:pt x="1190" y="0"/>
                      <a:pt x="1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-24850875" y="3788050"/>
                <a:ext cx="52025" cy="53600"/>
              </a:xfrm>
              <a:custGeom>
                <a:rect b="b" l="l" r="r" t="t"/>
                <a:pathLst>
                  <a:path extrusionOk="0" h="2144" w="2081">
                    <a:moveTo>
                      <a:pt x="1" y="1"/>
                    </a:moveTo>
                    <a:lnTo>
                      <a:pt x="1" y="1104"/>
                    </a:lnTo>
                    <a:lnTo>
                      <a:pt x="64" y="1104"/>
                    </a:lnTo>
                    <a:cubicBezTo>
                      <a:pt x="64" y="1702"/>
                      <a:pt x="505" y="2143"/>
                      <a:pt x="1072" y="2143"/>
                    </a:cubicBezTo>
                    <a:cubicBezTo>
                      <a:pt x="1671" y="2143"/>
                      <a:pt x="2080" y="1671"/>
                      <a:pt x="2080" y="1104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8" name="Google Shape;798;p16"/>
          <p:cNvSpPr txBox="1"/>
          <p:nvPr/>
        </p:nvSpPr>
        <p:spPr>
          <a:xfrm>
            <a:off x="457350" y="-5250"/>
            <a:ext cx="261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E-R DIAGRAM</a:t>
            </a:r>
            <a:endParaRPr b="1" sz="28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7"/>
          <p:cNvSpPr txBox="1"/>
          <p:nvPr/>
        </p:nvSpPr>
        <p:spPr>
          <a:xfrm>
            <a:off x="655398" y="24925"/>
            <a:ext cx="5152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DATABASE OBJECTS</a:t>
            </a:r>
            <a:endParaRPr b="1" sz="28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04" name="Google Shape;804;p17"/>
          <p:cNvPicPr preferRelativeResize="0"/>
          <p:nvPr/>
        </p:nvPicPr>
        <p:blipFill rotWithShape="1">
          <a:blip r:embed="rId3">
            <a:alphaModFix/>
          </a:blip>
          <a:srcRect b="90676" l="76042" r="0" t="0"/>
          <a:stretch/>
        </p:blipFill>
        <p:spPr>
          <a:xfrm>
            <a:off x="6967700" y="0"/>
            <a:ext cx="2176301" cy="507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p17"/>
          <p:cNvGrpSpPr/>
          <p:nvPr/>
        </p:nvGrpSpPr>
        <p:grpSpPr>
          <a:xfrm>
            <a:off x="-5" y="-4"/>
            <a:ext cx="676244" cy="661767"/>
            <a:chOff x="119152" y="1083300"/>
            <a:chExt cx="2071826" cy="2085618"/>
          </a:xfrm>
        </p:grpSpPr>
        <p:sp>
          <p:nvSpPr>
            <p:cNvPr id="806" name="Google Shape;806;p17"/>
            <p:cNvSpPr/>
            <p:nvPr/>
          </p:nvSpPr>
          <p:spPr>
            <a:xfrm rot="5400000">
              <a:off x="19505" y="1182970"/>
              <a:ext cx="1436187" cy="1236892"/>
            </a:xfrm>
            <a:custGeom>
              <a:rect b="b" l="l" r="r" t="t"/>
              <a:pathLst>
                <a:path extrusionOk="0" h="6877" w="7889">
                  <a:moveTo>
                    <a:pt x="2574" y="0"/>
                  </a:moveTo>
                  <a:cubicBezTo>
                    <a:pt x="1153" y="0"/>
                    <a:pt x="1" y="1152"/>
                    <a:pt x="1" y="2574"/>
                  </a:cubicBezTo>
                  <a:lnTo>
                    <a:pt x="1" y="6876"/>
                  </a:lnTo>
                  <a:lnTo>
                    <a:pt x="7887" y="6876"/>
                  </a:lnTo>
                  <a:lnTo>
                    <a:pt x="7887" y="5315"/>
                  </a:lnTo>
                  <a:cubicBezTo>
                    <a:pt x="7889" y="2379"/>
                    <a:pt x="5510" y="0"/>
                    <a:pt x="2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7" name="Google Shape;807;p17"/>
            <p:cNvGrpSpPr/>
            <p:nvPr/>
          </p:nvGrpSpPr>
          <p:grpSpPr>
            <a:xfrm>
              <a:off x="130555" y="1083300"/>
              <a:ext cx="2060423" cy="2085618"/>
              <a:chOff x="-4" y="24916"/>
              <a:chExt cx="1552374" cy="1552417"/>
            </a:xfrm>
          </p:grpSpPr>
          <p:sp>
            <p:nvSpPr>
              <p:cNvPr id="808" name="Google Shape;808;p17"/>
              <p:cNvSpPr/>
              <p:nvPr/>
            </p:nvSpPr>
            <p:spPr>
              <a:xfrm>
                <a:off x="483349" y="24916"/>
                <a:ext cx="1069019" cy="931902"/>
              </a:xfrm>
              <a:custGeom>
                <a:rect b="b" l="l" r="r" t="t"/>
                <a:pathLst>
                  <a:path extrusionOk="0" h="6877" w="7889">
                    <a:moveTo>
                      <a:pt x="2574" y="0"/>
                    </a:moveTo>
                    <a:cubicBezTo>
                      <a:pt x="1153" y="0"/>
                      <a:pt x="1" y="1152"/>
                      <a:pt x="1" y="2574"/>
                    </a:cubicBezTo>
                    <a:lnTo>
                      <a:pt x="1" y="6876"/>
                    </a:lnTo>
                    <a:lnTo>
                      <a:pt x="7887" y="6876"/>
                    </a:lnTo>
                    <a:lnTo>
                      <a:pt x="7887" y="5315"/>
                    </a:lnTo>
                    <a:cubicBezTo>
                      <a:pt x="7889" y="2379"/>
                      <a:pt x="5510" y="0"/>
                      <a:pt x="25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-4" y="24930"/>
                <a:ext cx="1552374" cy="1552403"/>
              </a:xfrm>
              <a:custGeom>
                <a:rect b="b" l="l" r="r" t="t"/>
                <a:pathLst>
                  <a:path extrusionOk="0" h="11456" w="11456">
                    <a:moveTo>
                      <a:pt x="4004" y="0"/>
                    </a:moveTo>
                    <a:cubicBezTo>
                      <a:pt x="1793" y="0"/>
                      <a:pt x="0" y="1793"/>
                      <a:pt x="0" y="4005"/>
                    </a:cubicBezTo>
                    <a:lnTo>
                      <a:pt x="0" y="8279"/>
                    </a:lnTo>
                    <a:cubicBezTo>
                      <a:pt x="0" y="10034"/>
                      <a:pt x="1422" y="11456"/>
                      <a:pt x="3177" y="11456"/>
                    </a:cubicBezTo>
                    <a:lnTo>
                      <a:pt x="11456" y="11456"/>
                    </a:lnTo>
                    <a:lnTo>
                      <a:pt x="11456" y="4914"/>
                    </a:lnTo>
                    <a:lnTo>
                      <a:pt x="7382" y="4914"/>
                    </a:lnTo>
                    <a:lnTo>
                      <a:pt x="62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0" name="Google Shape;810;p17"/>
            <p:cNvGrpSpPr/>
            <p:nvPr/>
          </p:nvGrpSpPr>
          <p:grpSpPr>
            <a:xfrm>
              <a:off x="759156" y="1756334"/>
              <a:ext cx="803213" cy="814827"/>
              <a:chOff x="-23615075" y="3148525"/>
              <a:chExt cx="295375" cy="296150"/>
            </a:xfrm>
          </p:grpSpPr>
          <p:sp>
            <p:nvSpPr>
              <p:cNvPr id="811" name="Google Shape;811;p17"/>
              <p:cNvSpPr/>
              <p:nvPr/>
            </p:nvSpPr>
            <p:spPr>
              <a:xfrm>
                <a:off x="-23493775" y="3183950"/>
                <a:ext cx="52775" cy="53600"/>
              </a:xfrm>
              <a:custGeom>
                <a:rect b="b" l="l" r="r" t="t"/>
                <a:pathLst>
                  <a:path extrusionOk="0" h="2144" w="2111">
                    <a:moveTo>
                      <a:pt x="1040" y="1"/>
                    </a:moveTo>
                    <a:cubicBezTo>
                      <a:pt x="851" y="1"/>
                      <a:pt x="693" y="158"/>
                      <a:pt x="693" y="347"/>
                    </a:cubicBezTo>
                    <a:lnTo>
                      <a:pt x="693" y="725"/>
                    </a:lnTo>
                    <a:lnTo>
                      <a:pt x="347" y="725"/>
                    </a:lnTo>
                    <a:cubicBezTo>
                      <a:pt x="158" y="725"/>
                      <a:pt x="0" y="883"/>
                      <a:pt x="0" y="1072"/>
                    </a:cubicBezTo>
                    <a:cubicBezTo>
                      <a:pt x="0" y="1261"/>
                      <a:pt x="158" y="1418"/>
                      <a:pt x="347" y="1418"/>
                    </a:cubicBezTo>
                    <a:lnTo>
                      <a:pt x="693" y="1418"/>
                    </a:lnTo>
                    <a:lnTo>
                      <a:pt x="693" y="1765"/>
                    </a:lnTo>
                    <a:cubicBezTo>
                      <a:pt x="693" y="1986"/>
                      <a:pt x="851" y="2143"/>
                      <a:pt x="1040" y="2143"/>
                    </a:cubicBezTo>
                    <a:cubicBezTo>
                      <a:pt x="1260" y="2143"/>
                      <a:pt x="1418" y="1986"/>
                      <a:pt x="1418" y="1765"/>
                    </a:cubicBezTo>
                    <a:lnTo>
                      <a:pt x="1418" y="1418"/>
                    </a:lnTo>
                    <a:lnTo>
                      <a:pt x="1764" y="1418"/>
                    </a:lnTo>
                    <a:cubicBezTo>
                      <a:pt x="1953" y="1418"/>
                      <a:pt x="2111" y="1261"/>
                      <a:pt x="2111" y="1072"/>
                    </a:cubicBezTo>
                    <a:cubicBezTo>
                      <a:pt x="2111" y="883"/>
                      <a:pt x="1953" y="725"/>
                      <a:pt x="1764" y="725"/>
                    </a:cubicBezTo>
                    <a:lnTo>
                      <a:pt x="1418" y="725"/>
                    </a:lnTo>
                    <a:lnTo>
                      <a:pt x="1418" y="347"/>
                    </a:lnTo>
                    <a:cubicBezTo>
                      <a:pt x="1418" y="158"/>
                      <a:pt x="1260" y="1"/>
                      <a:pt x="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-23615075" y="3268225"/>
                <a:ext cx="34675" cy="173300"/>
              </a:xfrm>
              <a:custGeom>
                <a:rect b="b" l="l" r="r" t="t"/>
                <a:pathLst>
                  <a:path extrusionOk="0" h="6932" w="1387">
                    <a:moveTo>
                      <a:pt x="1008" y="1"/>
                    </a:moveTo>
                    <a:cubicBezTo>
                      <a:pt x="441" y="1"/>
                      <a:pt x="0" y="473"/>
                      <a:pt x="0" y="1040"/>
                    </a:cubicBezTo>
                    <a:lnTo>
                      <a:pt x="0" y="6585"/>
                    </a:lnTo>
                    <a:cubicBezTo>
                      <a:pt x="0" y="6774"/>
                      <a:pt x="158" y="6932"/>
                      <a:pt x="347" y="6932"/>
                    </a:cubicBezTo>
                    <a:lnTo>
                      <a:pt x="1386" y="6932"/>
                    </a:lnTo>
                    <a:lnTo>
                      <a:pt x="1386" y="4285"/>
                    </a:lnTo>
                    <a:lnTo>
                      <a:pt x="662" y="4285"/>
                    </a:lnTo>
                    <a:lnTo>
                      <a:pt x="662" y="3561"/>
                    </a:lnTo>
                    <a:lnTo>
                      <a:pt x="1386" y="3561"/>
                    </a:lnTo>
                    <a:lnTo>
                      <a:pt x="1386" y="2868"/>
                    </a:lnTo>
                    <a:lnTo>
                      <a:pt x="662" y="2868"/>
                    </a:lnTo>
                    <a:lnTo>
                      <a:pt x="662" y="2143"/>
                    </a:lnTo>
                    <a:lnTo>
                      <a:pt x="1386" y="2143"/>
                    </a:lnTo>
                    <a:lnTo>
                      <a:pt x="1386" y="1418"/>
                    </a:lnTo>
                    <a:lnTo>
                      <a:pt x="662" y="1418"/>
                    </a:lnTo>
                    <a:lnTo>
                      <a:pt x="662" y="1072"/>
                    </a:lnTo>
                    <a:cubicBezTo>
                      <a:pt x="662" y="883"/>
                      <a:pt x="819" y="725"/>
                      <a:pt x="1008" y="725"/>
                    </a:cubicBezTo>
                    <a:lnTo>
                      <a:pt x="1386" y="725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-23354375" y="3270600"/>
                <a:ext cx="34675" cy="173300"/>
              </a:xfrm>
              <a:custGeom>
                <a:rect b="b" l="l" r="r" t="t"/>
                <a:pathLst>
                  <a:path extrusionOk="0" h="6932" w="1387">
                    <a:moveTo>
                      <a:pt x="0" y="0"/>
                    </a:moveTo>
                    <a:lnTo>
                      <a:pt x="0" y="725"/>
                    </a:lnTo>
                    <a:lnTo>
                      <a:pt x="347" y="725"/>
                    </a:lnTo>
                    <a:cubicBezTo>
                      <a:pt x="568" y="725"/>
                      <a:pt x="725" y="882"/>
                      <a:pt x="725" y="1071"/>
                    </a:cubicBezTo>
                    <a:lnTo>
                      <a:pt x="725" y="1418"/>
                    </a:lnTo>
                    <a:lnTo>
                      <a:pt x="0" y="1418"/>
                    </a:lnTo>
                    <a:lnTo>
                      <a:pt x="0" y="2143"/>
                    </a:lnTo>
                    <a:lnTo>
                      <a:pt x="725" y="2143"/>
                    </a:lnTo>
                    <a:lnTo>
                      <a:pt x="725" y="2836"/>
                    </a:lnTo>
                    <a:lnTo>
                      <a:pt x="0" y="2836"/>
                    </a:lnTo>
                    <a:lnTo>
                      <a:pt x="0" y="3560"/>
                    </a:lnTo>
                    <a:lnTo>
                      <a:pt x="725" y="3560"/>
                    </a:lnTo>
                    <a:lnTo>
                      <a:pt x="725" y="4253"/>
                    </a:lnTo>
                    <a:lnTo>
                      <a:pt x="0" y="4253"/>
                    </a:lnTo>
                    <a:lnTo>
                      <a:pt x="0" y="6931"/>
                    </a:lnTo>
                    <a:lnTo>
                      <a:pt x="1040" y="6931"/>
                    </a:lnTo>
                    <a:cubicBezTo>
                      <a:pt x="1229" y="6931"/>
                      <a:pt x="1387" y="6774"/>
                      <a:pt x="1387" y="6585"/>
                    </a:cubicBezTo>
                    <a:lnTo>
                      <a:pt x="1387" y="1040"/>
                    </a:lnTo>
                    <a:cubicBezTo>
                      <a:pt x="1387" y="441"/>
                      <a:pt x="914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-23562300" y="3148525"/>
                <a:ext cx="191400" cy="296150"/>
              </a:xfrm>
              <a:custGeom>
                <a:rect b="b" l="l" r="r" t="t"/>
                <a:pathLst>
                  <a:path extrusionOk="0" h="11846" w="7656">
                    <a:moveTo>
                      <a:pt x="5545" y="662"/>
                    </a:moveTo>
                    <a:lnTo>
                      <a:pt x="5545" y="1764"/>
                    </a:lnTo>
                    <a:lnTo>
                      <a:pt x="5545" y="4222"/>
                    </a:lnTo>
                    <a:lnTo>
                      <a:pt x="2079" y="4222"/>
                    </a:lnTo>
                    <a:lnTo>
                      <a:pt x="2079" y="1764"/>
                    </a:lnTo>
                    <a:lnTo>
                      <a:pt x="2079" y="662"/>
                    </a:lnTo>
                    <a:close/>
                    <a:moveTo>
                      <a:pt x="3434" y="4883"/>
                    </a:moveTo>
                    <a:lnTo>
                      <a:pt x="3434" y="5608"/>
                    </a:lnTo>
                    <a:lnTo>
                      <a:pt x="2079" y="5608"/>
                    </a:lnTo>
                    <a:lnTo>
                      <a:pt x="2079" y="4883"/>
                    </a:lnTo>
                    <a:close/>
                    <a:moveTo>
                      <a:pt x="5513" y="4883"/>
                    </a:moveTo>
                    <a:lnTo>
                      <a:pt x="5513" y="5608"/>
                    </a:lnTo>
                    <a:lnTo>
                      <a:pt x="4159" y="5608"/>
                    </a:lnTo>
                    <a:lnTo>
                      <a:pt x="4159" y="4883"/>
                    </a:lnTo>
                    <a:close/>
                    <a:moveTo>
                      <a:pt x="3434" y="6301"/>
                    </a:moveTo>
                    <a:lnTo>
                      <a:pt x="3434" y="7026"/>
                    </a:lnTo>
                    <a:lnTo>
                      <a:pt x="2079" y="7026"/>
                    </a:lnTo>
                    <a:lnTo>
                      <a:pt x="2079" y="6301"/>
                    </a:lnTo>
                    <a:close/>
                    <a:moveTo>
                      <a:pt x="5513" y="6301"/>
                    </a:moveTo>
                    <a:lnTo>
                      <a:pt x="5513" y="7026"/>
                    </a:lnTo>
                    <a:lnTo>
                      <a:pt x="4159" y="7026"/>
                    </a:lnTo>
                    <a:lnTo>
                      <a:pt x="4159" y="6301"/>
                    </a:lnTo>
                    <a:close/>
                    <a:moveTo>
                      <a:pt x="3434" y="7687"/>
                    </a:moveTo>
                    <a:lnTo>
                      <a:pt x="3434" y="8380"/>
                    </a:lnTo>
                    <a:lnTo>
                      <a:pt x="2079" y="8380"/>
                    </a:lnTo>
                    <a:lnTo>
                      <a:pt x="2079" y="7687"/>
                    </a:lnTo>
                    <a:close/>
                    <a:moveTo>
                      <a:pt x="5513" y="7687"/>
                    </a:moveTo>
                    <a:lnTo>
                      <a:pt x="5513" y="8380"/>
                    </a:lnTo>
                    <a:lnTo>
                      <a:pt x="4159" y="8380"/>
                    </a:lnTo>
                    <a:lnTo>
                      <a:pt x="4159" y="7687"/>
                    </a:lnTo>
                    <a:close/>
                    <a:moveTo>
                      <a:pt x="1733" y="0"/>
                    </a:moveTo>
                    <a:cubicBezTo>
                      <a:pt x="1544" y="0"/>
                      <a:pt x="1386" y="158"/>
                      <a:pt x="1386" y="347"/>
                    </a:cubicBezTo>
                    <a:lnTo>
                      <a:pt x="1386" y="1449"/>
                    </a:lnTo>
                    <a:lnTo>
                      <a:pt x="1040" y="1449"/>
                    </a:lnTo>
                    <a:cubicBezTo>
                      <a:pt x="441" y="1449"/>
                      <a:pt x="0" y="1922"/>
                      <a:pt x="0" y="2489"/>
                    </a:cubicBezTo>
                    <a:lnTo>
                      <a:pt x="0" y="11846"/>
                    </a:lnTo>
                    <a:lnTo>
                      <a:pt x="2804" y="11846"/>
                    </a:lnTo>
                    <a:lnTo>
                      <a:pt x="2804" y="10491"/>
                    </a:lnTo>
                    <a:lnTo>
                      <a:pt x="4883" y="10491"/>
                    </a:lnTo>
                    <a:cubicBezTo>
                      <a:pt x="4852" y="10586"/>
                      <a:pt x="4852" y="11688"/>
                      <a:pt x="4852" y="11846"/>
                    </a:cubicBezTo>
                    <a:lnTo>
                      <a:pt x="7656" y="11846"/>
                    </a:lnTo>
                    <a:lnTo>
                      <a:pt x="7656" y="2489"/>
                    </a:lnTo>
                    <a:cubicBezTo>
                      <a:pt x="7656" y="1890"/>
                      <a:pt x="7183" y="1449"/>
                      <a:pt x="6616" y="1449"/>
                    </a:cubicBezTo>
                    <a:lnTo>
                      <a:pt x="6270" y="1449"/>
                    </a:lnTo>
                    <a:lnTo>
                      <a:pt x="6270" y="347"/>
                    </a:lnTo>
                    <a:cubicBezTo>
                      <a:pt x="6270" y="158"/>
                      <a:pt x="6112" y="0"/>
                      <a:pt x="59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5" name="Google Shape;8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00" y="507775"/>
            <a:ext cx="8067220" cy="4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18"/>
          <p:cNvGrpSpPr/>
          <p:nvPr/>
        </p:nvGrpSpPr>
        <p:grpSpPr>
          <a:xfrm>
            <a:off x="-10" y="-5244"/>
            <a:ext cx="815533" cy="787447"/>
            <a:chOff x="6523192" y="2189240"/>
            <a:chExt cx="1552509" cy="1552538"/>
          </a:xfrm>
        </p:grpSpPr>
        <p:sp>
          <p:nvSpPr>
            <p:cNvPr id="821" name="Google Shape;821;p18"/>
            <p:cNvSpPr/>
            <p:nvPr/>
          </p:nvSpPr>
          <p:spPr>
            <a:xfrm>
              <a:off x="6523192" y="2189240"/>
              <a:ext cx="1552509" cy="1552538"/>
            </a:xfrm>
            <a:custGeom>
              <a:rect b="b" l="l" r="r" t="t"/>
              <a:pathLst>
                <a:path extrusionOk="0" h="11457" w="11457">
                  <a:moveTo>
                    <a:pt x="1" y="1"/>
                  </a:moveTo>
                  <a:lnTo>
                    <a:pt x="1" y="8279"/>
                  </a:lnTo>
                  <a:cubicBezTo>
                    <a:pt x="1" y="10034"/>
                    <a:pt x="1423" y="11456"/>
                    <a:pt x="3178" y="11456"/>
                  </a:cubicBezTo>
                  <a:lnTo>
                    <a:pt x="7453" y="11456"/>
                  </a:lnTo>
                  <a:cubicBezTo>
                    <a:pt x="9664" y="11456"/>
                    <a:pt x="11456" y="9664"/>
                    <a:pt x="11456" y="7451"/>
                  </a:cubicBezTo>
                  <a:lnTo>
                    <a:pt x="11456" y="3178"/>
                  </a:lnTo>
                  <a:cubicBezTo>
                    <a:pt x="11456" y="1423"/>
                    <a:pt x="10034" y="1"/>
                    <a:pt x="8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18"/>
            <p:cNvGrpSpPr/>
            <p:nvPr/>
          </p:nvGrpSpPr>
          <p:grpSpPr>
            <a:xfrm>
              <a:off x="7036275" y="2645570"/>
              <a:ext cx="526344" cy="526299"/>
              <a:chOff x="-25094250" y="3547050"/>
              <a:chExt cx="295400" cy="295375"/>
            </a:xfrm>
          </p:grpSpPr>
          <p:sp>
            <p:nvSpPr>
              <p:cNvPr id="823" name="Google Shape;823;p18"/>
              <p:cNvSpPr/>
              <p:nvPr/>
            </p:nvSpPr>
            <p:spPr>
              <a:xfrm>
                <a:off x="-24990275" y="3580925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cubicBezTo>
                      <a:pt x="536" y="693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-25041475" y="3668350"/>
                <a:ext cx="52025" cy="52000"/>
              </a:xfrm>
              <a:custGeom>
                <a:rect b="b" l="l" r="r" t="t"/>
                <a:pathLst>
                  <a:path extrusionOk="0" h="2080" w="2081">
                    <a:moveTo>
                      <a:pt x="1" y="0"/>
                    </a:moveTo>
                    <a:lnTo>
                      <a:pt x="1" y="2080"/>
                    </a:lnTo>
                    <a:lnTo>
                      <a:pt x="2080" y="2080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-25094250" y="3547050"/>
                <a:ext cx="224500" cy="295375"/>
              </a:xfrm>
              <a:custGeom>
                <a:rect b="b" l="l" r="r" t="t"/>
                <a:pathLst>
                  <a:path extrusionOk="0" h="11815" w="8980">
                    <a:moveTo>
                      <a:pt x="4538" y="694"/>
                    </a:moveTo>
                    <a:cubicBezTo>
                      <a:pt x="5136" y="694"/>
                      <a:pt x="5577" y="1166"/>
                      <a:pt x="5577" y="1702"/>
                    </a:cubicBezTo>
                    <a:cubicBezTo>
                      <a:pt x="5577" y="1891"/>
                      <a:pt x="5735" y="2048"/>
                      <a:pt x="5924" y="2048"/>
                    </a:cubicBezTo>
                    <a:lnTo>
                      <a:pt x="6649" y="2048"/>
                    </a:lnTo>
                    <a:cubicBezTo>
                      <a:pt x="6838" y="2048"/>
                      <a:pt x="6995" y="2206"/>
                      <a:pt x="6995" y="2426"/>
                    </a:cubicBezTo>
                    <a:lnTo>
                      <a:pt x="6995" y="2773"/>
                    </a:lnTo>
                    <a:lnTo>
                      <a:pt x="2143" y="2773"/>
                    </a:lnTo>
                    <a:lnTo>
                      <a:pt x="2143" y="2426"/>
                    </a:lnTo>
                    <a:lnTo>
                      <a:pt x="2112" y="2426"/>
                    </a:lnTo>
                    <a:cubicBezTo>
                      <a:pt x="2112" y="2206"/>
                      <a:pt x="2269" y="2048"/>
                      <a:pt x="2458" y="2048"/>
                    </a:cubicBezTo>
                    <a:lnTo>
                      <a:pt x="3183" y="2048"/>
                    </a:lnTo>
                    <a:cubicBezTo>
                      <a:pt x="3372" y="2048"/>
                      <a:pt x="3530" y="1891"/>
                      <a:pt x="3530" y="1702"/>
                    </a:cubicBezTo>
                    <a:cubicBezTo>
                      <a:pt x="3530" y="1103"/>
                      <a:pt x="4002" y="694"/>
                      <a:pt x="4538" y="694"/>
                    </a:cubicBezTo>
                    <a:close/>
                    <a:moveTo>
                      <a:pt x="7310" y="4159"/>
                    </a:moveTo>
                    <a:cubicBezTo>
                      <a:pt x="7499" y="4159"/>
                      <a:pt x="7657" y="4317"/>
                      <a:pt x="7657" y="4506"/>
                    </a:cubicBezTo>
                    <a:cubicBezTo>
                      <a:pt x="7657" y="4695"/>
                      <a:pt x="7499" y="4852"/>
                      <a:pt x="7310" y="4852"/>
                    </a:cubicBezTo>
                    <a:lnTo>
                      <a:pt x="5924" y="4852"/>
                    </a:lnTo>
                    <a:cubicBezTo>
                      <a:pt x="5735" y="4852"/>
                      <a:pt x="5577" y="4695"/>
                      <a:pt x="5577" y="4506"/>
                    </a:cubicBezTo>
                    <a:cubicBezTo>
                      <a:pt x="5577" y="4317"/>
                      <a:pt x="5735" y="4159"/>
                      <a:pt x="5924" y="4159"/>
                    </a:cubicBezTo>
                    <a:close/>
                    <a:moveTo>
                      <a:pt x="7310" y="5514"/>
                    </a:moveTo>
                    <a:cubicBezTo>
                      <a:pt x="7499" y="5514"/>
                      <a:pt x="7657" y="5671"/>
                      <a:pt x="7657" y="5892"/>
                    </a:cubicBezTo>
                    <a:cubicBezTo>
                      <a:pt x="7657" y="6081"/>
                      <a:pt x="7499" y="6238"/>
                      <a:pt x="7310" y="6238"/>
                    </a:cubicBezTo>
                    <a:lnTo>
                      <a:pt x="5924" y="6238"/>
                    </a:lnTo>
                    <a:cubicBezTo>
                      <a:pt x="5735" y="6238"/>
                      <a:pt x="5577" y="6081"/>
                      <a:pt x="5577" y="5892"/>
                    </a:cubicBezTo>
                    <a:cubicBezTo>
                      <a:pt x="5577" y="5671"/>
                      <a:pt x="5735" y="5514"/>
                      <a:pt x="5924" y="5514"/>
                    </a:cubicBezTo>
                    <a:close/>
                    <a:moveTo>
                      <a:pt x="4506" y="4159"/>
                    </a:moveTo>
                    <a:cubicBezTo>
                      <a:pt x="4695" y="4159"/>
                      <a:pt x="4853" y="4317"/>
                      <a:pt x="4853" y="4506"/>
                    </a:cubicBezTo>
                    <a:lnTo>
                      <a:pt x="4853" y="7247"/>
                    </a:lnTo>
                    <a:cubicBezTo>
                      <a:pt x="4853" y="7467"/>
                      <a:pt x="4695" y="7593"/>
                      <a:pt x="4506" y="7593"/>
                    </a:cubicBezTo>
                    <a:lnTo>
                      <a:pt x="1734" y="7593"/>
                    </a:lnTo>
                    <a:cubicBezTo>
                      <a:pt x="1545" y="7593"/>
                      <a:pt x="1387" y="7467"/>
                      <a:pt x="1387" y="7247"/>
                    </a:cubicBezTo>
                    <a:lnTo>
                      <a:pt x="1387" y="4506"/>
                    </a:lnTo>
                    <a:cubicBezTo>
                      <a:pt x="1387" y="4317"/>
                      <a:pt x="1545" y="4159"/>
                      <a:pt x="1734" y="4159"/>
                    </a:cubicBezTo>
                    <a:close/>
                    <a:moveTo>
                      <a:pt x="7310" y="6900"/>
                    </a:moveTo>
                    <a:cubicBezTo>
                      <a:pt x="7499" y="6900"/>
                      <a:pt x="7657" y="7058"/>
                      <a:pt x="7657" y="7247"/>
                    </a:cubicBezTo>
                    <a:cubicBezTo>
                      <a:pt x="7657" y="7467"/>
                      <a:pt x="7499" y="7593"/>
                      <a:pt x="7310" y="7593"/>
                    </a:cubicBezTo>
                    <a:lnTo>
                      <a:pt x="5924" y="7593"/>
                    </a:lnTo>
                    <a:cubicBezTo>
                      <a:pt x="5735" y="7593"/>
                      <a:pt x="5577" y="7467"/>
                      <a:pt x="5577" y="7247"/>
                    </a:cubicBezTo>
                    <a:cubicBezTo>
                      <a:pt x="5577" y="7058"/>
                      <a:pt x="5735" y="6900"/>
                      <a:pt x="5924" y="6900"/>
                    </a:cubicBezTo>
                    <a:close/>
                    <a:moveTo>
                      <a:pt x="7310" y="8318"/>
                    </a:moveTo>
                    <a:cubicBezTo>
                      <a:pt x="7499" y="8318"/>
                      <a:pt x="7657" y="8475"/>
                      <a:pt x="7657" y="8664"/>
                    </a:cubicBezTo>
                    <a:cubicBezTo>
                      <a:pt x="7657" y="8853"/>
                      <a:pt x="7499" y="9011"/>
                      <a:pt x="7310" y="9011"/>
                    </a:cubicBezTo>
                    <a:lnTo>
                      <a:pt x="1734" y="9011"/>
                    </a:lnTo>
                    <a:cubicBezTo>
                      <a:pt x="1545" y="9011"/>
                      <a:pt x="1387" y="8853"/>
                      <a:pt x="1387" y="8664"/>
                    </a:cubicBezTo>
                    <a:cubicBezTo>
                      <a:pt x="1387" y="8475"/>
                      <a:pt x="1545" y="8318"/>
                      <a:pt x="1734" y="8318"/>
                    </a:cubicBezTo>
                    <a:close/>
                    <a:moveTo>
                      <a:pt x="7310" y="9704"/>
                    </a:moveTo>
                    <a:cubicBezTo>
                      <a:pt x="7499" y="9704"/>
                      <a:pt x="7657" y="9861"/>
                      <a:pt x="7657" y="10050"/>
                    </a:cubicBezTo>
                    <a:cubicBezTo>
                      <a:pt x="7657" y="10240"/>
                      <a:pt x="7499" y="10397"/>
                      <a:pt x="7310" y="10397"/>
                    </a:cubicBezTo>
                    <a:lnTo>
                      <a:pt x="1734" y="10397"/>
                    </a:lnTo>
                    <a:cubicBezTo>
                      <a:pt x="1545" y="10397"/>
                      <a:pt x="1387" y="10240"/>
                      <a:pt x="1387" y="10050"/>
                    </a:cubicBezTo>
                    <a:cubicBezTo>
                      <a:pt x="1387" y="9861"/>
                      <a:pt x="1545" y="9704"/>
                      <a:pt x="1734" y="9704"/>
                    </a:cubicBezTo>
                    <a:close/>
                    <a:moveTo>
                      <a:pt x="4506" y="0"/>
                    </a:moveTo>
                    <a:cubicBezTo>
                      <a:pt x="3687" y="0"/>
                      <a:pt x="2962" y="599"/>
                      <a:pt x="2805" y="1387"/>
                    </a:cubicBezTo>
                    <a:lnTo>
                      <a:pt x="2427" y="1387"/>
                    </a:lnTo>
                    <a:cubicBezTo>
                      <a:pt x="1986" y="1387"/>
                      <a:pt x="1576" y="1670"/>
                      <a:pt x="1419" y="2080"/>
                    </a:cubicBezTo>
                    <a:lnTo>
                      <a:pt x="1041" y="2080"/>
                    </a:lnTo>
                    <a:cubicBezTo>
                      <a:pt x="442" y="2080"/>
                      <a:pt x="1" y="2552"/>
                      <a:pt x="1" y="3119"/>
                    </a:cubicBezTo>
                    <a:lnTo>
                      <a:pt x="1" y="10807"/>
                    </a:lnTo>
                    <a:cubicBezTo>
                      <a:pt x="1" y="11342"/>
                      <a:pt x="474" y="11815"/>
                      <a:pt x="1041" y="11815"/>
                    </a:cubicBezTo>
                    <a:lnTo>
                      <a:pt x="7972" y="11815"/>
                    </a:lnTo>
                    <a:cubicBezTo>
                      <a:pt x="8570" y="11815"/>
                      <a:pt x="8980" y="11342"/>
                      <a:pt x="8980" y="10807"/>
                    </a:cubicBezTo>
                    <a:lnTo>
                      <a:pt x="8980" y="3119"/>
                    </a:lnTo>
                    <a:cubicBezTo>
                      <a:pt x="8980" y="2521"/>
                      <a:pt x="8507" y="2080"/>
                      <a:pt x="7972" y="2080"/>
                    </a:cubicBezTo>
                    <a:lnTo>
                      <a:pt x="7562" y="2080"/>
                    </a:lnTo>
                    <a:cubicBezTo>
                      <a:pt x="7405" y="1702"/>
                      <a:pt x="7058" y="1387"/>
                      <a:pt x="6585" y="1387"/>
                    </a:cubicBezTo>
                    <a:lnTo>
                      <a:pt x="6207" y="1387"/>
                    </a:lnTo>
                    <a:cubicBezTo>
                      <a:pt x="6050" y="599"/>
                      <a:pt x="5325" y="0"/>
                      <a:pt x="4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-24851650" y="3582300"/>
                <a:ext cx="52800" cy="190825"/>
              </a:xfrm>
              <a:custGeom>
                <a:rect b="b" l="l" r="r" t="t"/>
                <a:pathLst>
                  <a:path extrusionOk="0" h="7633" w="2112">
                    <a:moveTo>
                      <a:pt x="1060" y="0"/>
                    </a:moveTo>
                    <a:cubicBezTo>
                      <a:pt x="930" y="0"/>
                      <a:pt x="804" y="55"/>
                      <a:pt x="757" y="166"/>
                    </a:cubicBezTo>
                    <a:lnTo>
                      <a:pt x="32" y="1552"/>
                    </a:lnTo>
                    <a:cubicBezTo>
                      <a:pt x="0" y="1583"/>
                      <a:pt x="0" y="1678"/>
                      <a:pt x="0" y="1709"/>
                    </a:cubicBezTo>
                    <a:lnTo>
                      <a:pt x="0" y="7632"/>
                    </a:lnTo>
                    <a:lnTo>
                      <a:pt x="2080" y="7632"/>
                    </a:lnTo>
                    <a:lnTo>
                      <a:pt x="2080" y="1709"/>
                    </a:lnTo>
                    <a:lnTo>
                      <a:pt x="2111" y="1709"/>
                    </a:lnTo>
                    <a:cubicBezTo>
                      <a:pt x="2111" y="1678"/>
                      <a:pt x="2111" y="1583"/>
                      <a:pt x="2080" y="1552"/>
                    </a:cubicBezTo>
                    <a:lnTo>
                      <a:pt x="1387" y="166"/>
                    </a:lnTo>
                    <a:cubicBezTo>
                      <a:pt x="1324" y="55"/>
                      <a:pt x="1190" y="0"/>
                      <a:pt x="1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-24850875" y="3788050"/>
                <a:ext cx="52025" cy="53600"/>
              </a:xfrm>
              <a:custGeom>
                <a:rect b="b" l="l" r="r" t="t"/>
                <a:pathLst>
                  <a:path extrusionOk="0" h="2144" w="2081">
                    <a:moveTo>
                      <a:pt x="1" y="1"/>
                    </a:moveTo>
                    <a:lnTo>
                      <a:pt x="1" y="1104"/>
                    </a:lnTo>
                    <a:lnTo>
                      <a:pt x="64" y="1104"/>
                    </a:lnTo>
                    <a:cubicBezTo>
                      <a:pt x="64" y="1702"/>
                      <a:pt x="505" y="2143"/>
                      <a:pt x="1072" y="2143"/>
                    </a:cubicBezTo>
                    <a:cubicBezTo>
                      <a:pt x="1671" y="2143"/>
                      <a:pt x="2080" y="1671"/>
                      <a:pt x="2080" y="1104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8" name="Google Shape;828;p18"/>
          <p:cNvSpPr txBox="1"/>
          <p:nvPr/>
        </p:nvSpPr>
        <p:spPr>
          <a:xfrm>
            <a:off x="457350" y="-5250"/>
            <a:ext cx="2619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DDL SCRIPTS</a:t>
            </a:r>
            <a:endParaRPr b="1" sz="28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29" name="Google Shape;829;p18"/>
          <p:cNvPicPr preferRelativeResize="0"/>
          <p:nvPr/>
        </p:nvPicPr>
        <p:blipFill rotWithShape="1">
          <a:blip r:embed="rId3">
            <a:alphaModFix/>
          </a:blip>
          <a:srcRect b="2649" l="0" r="0" t="-2649"/>
          <a:stretch/>
        </p:blipFill>
        <p:spPr>
          <a:xfrm>
            <a:off x="152400" y="1087000"/>
            <a:ext cx="4059551" cy="287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775" y="99275"/>
            <a:ext cx="3791048" cy="223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425" y="2446425"/>
            <a:ext cx="4794573" cy="2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50" y="543725"/>
            <a:ext cx="8344749" cy="4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9"/>
          <p:cNvSpPr txBox="1"/>
          <p:nvPr/>
        </p:nvSpPr>
        <p:spPr>
          <a:xfrm>
            <a:off x="621300" y="47950"/>
            <a:ext cx="35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rgbClr val="3289B3"/>
                </a:solidFill>
                <a:latin typeface="Fira Sans"/>
                <a:ea typeface="Fira Sans"/>
                <a:cs typeface="Fira Sans"/>
                <a:sym typeface="Fira Sans"/>
              </a:rPr>
              <a:t>PowerBI Dashboard</a:t>
            </a:r>
            <a:endParaRPr b="1" sz="2800">
              <a:solidFill>
                <a:srgbClr val="3289B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8" name="Google Shape;838;p19"/>
          <p:cNvSpPr/>
          <p:nvPr/>
        </p:nvSpPr>
        <p:spPr>
          <a:xfrm rot="5400000">
            <a:off x="-4419" y="4444"/>
            <a:ext cx="648173" cy="639335"/>
          </a:xfrm>
          <a:custGeom>
            <a:rect b="b" l="l" r="r" t="t"/>
            <a:pathLst>
              <a:path extrusionOk="0" h="11457" w="11457">
                <a:moveTo>
                  <a:pt x="3177" y="0"/>
                </a:moveTo>
                <a:cubicBezTo>
                  <a:pt x="1424" y="0"/>
                  <a:pt x="0" y="1422"/>
                  <a:pt x="0" y="3177"/>
                </a:cubicBezTo>
                <a:lnTo>
                  <a:pt x="0" y="7452"/>
                </a:lnTo>
                <a:cubicBezTo>
                  <a:pt x="0" y="9663"/>
                  <a:pt x="1794" y="11457"/>
                  <a:pt x="4005" y="11457"/>
                </a:cubicBezTo>
                <a:lnTo>
                  <a:pt x="8280" y="11457"/>
                </a:lnTo>
                <a:cubicBezTo>
                  <a:pt x="10033" y="11457"/>
                  <a:pt x="11457" y="10034"/>
                  <a:pt x="11457" y="8280"/>
                </a:cubicBezTo>
                <a:lnTo>
                  <a:pt x="11457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9"/>
          <p:cNvSpPr/>
          <p:nvPr/>
        </p:nvSpPr>
        <p:spPr>
          <a:xfrm rot="-5400000">
            <a:off x="31808" y="-31779"/>
            <a:ext cx="446712" cy="510322"/>
          </a:xfrm>
          <a:custGeom>
            <a:rect b="b" l="l" r="r" t="t"/>
            <a:pathLst>
              <a:path extrusionOk="0" h="11457" w="11457">
                <a:moveTo>
                  <a:pt x="3177" y="0"/>
                </a:moveTo>
                <a:cubicBezTo>
                  <a:pt x="1424" y="0"/>
                  <a:pt x="0" y="1422"/>
                  <a:pt x="0" y="3177"/>
                </a:cubicBezTo>
                <a:lnTo>
                  <a:pt x="0" y="7452"/>
                </a:lnTo>
                <a:cubicBezTo>
                  <a:pt x="0" y="9663"/>
                  <a:pt x="1794" y="11457"/>
                  <a:pt x="4005" y="11457"/>
                </a:cubicBezTo>
                <a:lnTo>
                  <a:pt x="8280" y="11457"/>
                </a:lnTo>
                <a:cubicBezTo>
                  <a:pt x="10033" y="11457"/>
                  <a:pt x="11457" y="10034"/>
                  <a:pt x="11457" y="8280"/>
                </a:cubicBezTo>
                <a:lnTo>
                  <a:pt x="11457" y="0"/>
                </a:lnTo>
                <a:close/>
              </a:path>
            </a:pathLst>
          </a:custGeom>
          <a:solidFill>
            <a:srgbClr val="3289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19"/>
          <p:cNvGrpSpPr/>
          <p:nvPr/>
        </p:nvGrpSpPr>
        <p:grpSpPr>
          <a:xfrm>
            <a:off x="197723" y="161262"/>
            <a:ext cx="243899" cy="272716"/>
            <a:chOff x="7251477" y="1599232"/>
            <a:chExt cx="791916" cy="873394"/>
          </a:xfrm>
        </p:grpSpPr>
        <p:sp>
          <p:nvSpPr>
            <p:cNvPr id="841" name="Google Shape;841;p19"/>
            <p:cNvSpPr/>
            <p:nvPr/>
          </p:nvSpPr>
          <p:spPr>
            <a:xfrm>
              <a:off x="7628625" y="2012939"/>
              <a:ext cx="414768" cy="341347"/>
            </a:xfrm>
            <a:custGeom>
              <a:rect b="b" l="l" r="r" t="t"/>
              <a:pathLst>
                <a:path extrusionOk="0" h="2250" w="2734">
                  <a:moveTo>
                    <a:pt x="203" y="1"/>
                  </a:moveTo>
                  <a:cubicBezTo>
                    <a:pt x="142" y="1"/>
                    <a:pt x="89" y="44"/>
                    <a:pt x="76" y="106"/>
                  </a:cubicBezTo>
                  <a:cubicBezTo>
                    <a:pt x="62" y="176"/>
                    <a:pt x="108" y="244"/>
                    <a:pt x="179" y="258"/>
                  </a:cubicBezTo>
                  <a:cubicBezTo>
                    <a:pt x="265" y="275"/>
                    <a:pt x="352" y="294"/>
                    <a:pt x="437" y="315"/>
                  </a:cubicBezTo>
                  <a:cubicBezTo>
                    <a:pt x="435" y="314"/>
                    <a:pt x="432" y="314"/>
                    <a:pt x="429" y="314"/>
                  </a:cubicBezTo>
                  <a:cubicBezTo>
                    <a:pt x="399" y="314"/>
                    <a:pt x="371" y="325"/>
                    <a:pt x="347" y="346"/>
                  </a:cubicBezTo>
                  <a:lnTo>
                    <a:pt x="60" y="601"/>
                  </a:lnTo>
                  <a:cubicBezTo>
                    <a:pt x="6" y="648"/>
                    <a:pt x="1" y="730"/>
                    <a:pt x="49" y="783"/>
                  </a:cubicBezTo>
                  <a:cubicBezTo>
                    <a:pt x="74" y="813"/>
                    <a:pt x="110" y="827"/>
                    <a:pt x="146" y="827"/>
                  </a:cubicBezTo>
                  <a:cubicBezTo>
                    <a:pt x="177" y="827"/>
                    <a:pt x="207" y="817"/>
                    <a:pt x="231" y="794"/>
                  </a:cubicBezTo>
                  <a:lnTo>
                    <a:pt x="519" y="541"/>
                  </a:lnTo>
                  <a:cubicBezTo>
                    <a:pt x="573" y="493"/>
                    <a:pt x="578" y="411"/>
                    <a:pt x="531" y="358"/>
                  </a:cubicBezTo>
                  <a:cubicBezTo>
                    <a:pt x="519" y="345"/>
                    <a:pt x="505" y="335"/>
                    <a:pt x="490" y="327"/>
                  </a:cubicBezTo>
                  <a:lnTo>
                    <a:pt x="490" y="327"/>
                  </a:lnTo>
                  <a:cubicBezTo>
                    <a:pt x="664" y="371"/>
                    <a:pt x="839" y="427"/>
                    <a:pt x="1008" y="501"/>
                  </a:cubicBezTo>
                  <a:cubicBezTo>
                    <a:pt x="1007" y="501"/>
                    <a:pt x="1005" y="501"/>
                    <a:pt x="1004" y="501"/>
                  </a:cubicBezTo>
                  <a:cubicBezTo>
                    <a:pt x="974" y="501"/>
                    <a:pt x="945" y="510"/>
                    <a:pt x="919" y="530"/>
                  </a:cubicBezTo>
                  <a:lnTo>
                    <a:pt x="224" y="1124"/>
                  </a:lnTo>
                  <a:cubicBezTo>
                    <a:pt x="169" y="1170"/>
                    <a:pt x="162" y="1252"/>
                    <a:pt x="209" y="1305"/>
                  </a:cubicBezTo>
                  <a:cubicBezTo>
                    <a:pt x="235" y="1335"/>
                    <a:pt x="271" y="1350"/>
                    <a:pt x="308" y="1350"/>
                  </a:cubicBezTo>
                  <a:cubicBezTo>
                    <a:pt x="337" y="1350"/>
                    <a:pt x="368" y="1340"/>
                    <a:pt x="392" y="1319"/>
                  </a:cubicBezTo>
                  <a:lnTo>
                    <a:pt x="1088" y="726"/>
                  </a:lnTo>
                  <a:cubicBezTo>
                    <a:pt x="1141" y="680"/>
                    <a:pt x="1149" y="598"/>
                    <a:pt x="1103" y="545"/>
                  </a:cubicBezTo>
                  <a:cubicBezTo>
                    <a:pt x="1100" y="542"/>
                    <a:pt x="1098" y="542"/>
                    <a:pt x="1095" y="540"/>
                  </a:cubicBezTo>
                  <a:lnTo>
                    <a:pt x="1095" y="540"/>
                  </a:lnTo>
                  <a:cubicBezTo>
                    <a:pt x="1611" y="788"/>
                    <a:pt x="2095" y="1242"/>
                    <a:pt x="2466" y="2169"/>
                  </a:cubicBezTo>
                  <a:cubicBezTo>
                    <a:pt x="2487" y="2219"/>
                    <a:pt x="2536" y="2249"/>
                    <a:pt x="2587" y="2249"/>
                  </a:cubicBezTo>
                  <a:cubicBezTo>
                    <a:pt x="2604" y="2249"/>
                    <a:pt x="2619" y="2246"/>
                    <a:pt x="2635" y="2240"/>
                  </a:cubicBezTo>
                  <a:cubicBezTo>
                    <a:pt x="2702" y="2215"/>
                    <a:pt x="2733" y="2139"/>
                    <a:pt x="2707" y="2072"/>
                  </a:cubicBezTo>
                  <a:cubicBezTo>
                    <a:pt x="2070" y="487"/>
                    <a:pt x="1094" y="173"/>
                    <a:pt x="229" y="4"/>
                  </a:cubicBezTo>
                  <a:cubicBezTo>
                    <a:pt x="220" y="2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7251477" y="1738651"/>
              <a:ext cx="318737" cy="292649"/>
            </a:xfrm>
            <a:custGeom>
              <a:rect b="b" l="l" r="r" t="t"/>
              <a:pathLst>
                <a:path extrusionOk="0" h="1929" w="2101">
                  <a:moveTo>
                    <a:pt x="144" y="0"/>
                  </a:moveTo>
                  <a:cubicBezTo>
                    <a:pt x="132" y="0"/>
                    <a:pt x="119" y="2"/>
                    <a:pt x="107" y="6"/>
                  </a:cubicBezTo>
                  <a:cubicBezTo>
                    <a:pt x="39" y="27"/>
                    <a:pt x="0" y="99"/>
                    <a:pt x="21" y="166"/>
                  </a:cubicBezTo>
                  <a:cubicBezTo>
                    <a:pt x="434" y="1501"/>
                    <a:pt x="1225" y="1775"/>
                    <a:pt x="1933" y="1925"/>
                  </a:cubicBezTo>
                  <a:cubicBezTo>
                    <a:pt x="1942" y="1928"/>
                    <a:pt x="1951" y="1928"/>
                    <a:pt x="1960" y="1928"/>
                  </a:cubicBezTo>
                  <a:cubicBezTo>
                    <a:pt x="2020" y="1928"/>
                    <a:pt x="2074" y="1887"/>
                    <a:pt x="2086" y="1826"/>
                  </a:cubicBezTo>
                  <a:cubicBezTo>
                    <a:pt x="2101" y="1759"/>
                    <a:pt x="2057" y="1690"/>
                    <a:pt x="1987" y="1674"/>
                  </a:cubicBezTo>
                  <a:cubicBezTo>
                    <a:pt x="1320" y="1531"/>
                    <a:pt x="639" y="1292"/>
                    <a:pt x="268" y="92"/>
                  </a:cubicBezTo>
                  <a:cubicBezTo>
                    <a:pt x="250" y="36"/>
                    <a:pt x="199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7390897" y="1599232"/>
              <a:ext cx="460281" cy="873394"/>
            </a:xfrm>
            <a:custGeom>
              <a:rect b="b" l="l" r="r" t="t"/>
              <a:pathLst>
                <a:path extrusionOk="0" h="5757" w="3034">
                  <a:moveTo>
                    <a:pt x="148" y="0"/>
                  </a:moveTo>
                  <a:cubicBezTo>
                    <a:pt x="102" y="0"/>
                    <a:pt x="58" y="24"/>
                    <a:pt x="35" y="67"/>
                  </a:cubicBezTo>
                  <a:cubicBezTo>
                    <a:pt x="0" y="131"/>
                    <a:pt x="23" y="208"/>
                    <a:pt x="86" y="243"/>
                  </a:cubicBezTo>
                  <a:cubicBezTo>
                    <a:pt x="1330" y="924"/>
                    <a:pt x="1311" y="1712"/>
                    <a:pt x="1288" y="2625"/>
                  </a:cubicBezTo>
                  <a:cubicBezTo>
                    <a:pt x="1264" y="3596"/>
                    <a:pt x="1235" y="4696"/>
                    <a:pt x="2815" y="5735"/>
                  </a:cubicBezTo>
                  <a:cubicBezTo>
                    <a:pt x="2836" y="5749"/>
                    <a:pt x="2861" y="5756"/>
                    <a:pt x="2885" y="5756"/>
                  </a:cubicBezTo>
                  <a:cubicBezTo>
                    <a:pt x="2927" y="5756"/>
                    <a:pt x="2968" y="5736"/>
                    <a:pt x="2994" y="5698"/>
                  </a:cubicBezTo>
                  <a:cubicBezTo>
                    <a:pt x="3034" y="5638"/>
                    <a:pt x="3017" y="5560"/>
                    <a:pt x="2957" y="5520"/>
                  </a:cubicBezTo>
                  <a:cubicBezTo>
                    <a:pt x="1498" y="4559"/>
                    <a:pt x="1522" y="3580"/>
                    <a:pt x="1546" y="2633"/>
                  </a:cubicBezTo>
                  <a:cubicBezTo>
                    <a:pt x="1570" y="1719"/>
                    <a:pt x="1593" y="773"/>
                    <a:pt x="210" y="16"/>
                  </a:cubicBezTo>
                  <a:cubicBezTo>
                    <a:pt x="190" y="5"/>
                    <a:pt x="169" y="0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7324145" y="1678423"/>
              <a:ext cx="149280" cy="129257"/>
            </a:xfrm>
            <a:custGeom>
              <a:rect b="b" l="l" r="r" t="t"/>
              <a:pathLst>
                <a:path extrusionOk="0" h="852" w="984">
                  <a:moveTo>
                    <a:pt x="839" y="1"/>
                  </a:moveTo>
                  <a:cubicBezTo>
                    <a:pt x="809" y="1"/>
                    <a:pt x="780" y="11"/>
                    <a:pt x="756" y="31"/>
                  </a:cubicBezTo>
                  <a:lnTo>
                    <a:pt x="60" y="625"/>
                  </a:lnTo>
                  <a:cubicBezTo>
                    <a:pt x="6" y="671"/>
                    <a:pt x="0" y="753"/>
                    <a:pt x="46" y="807"/>
                  </a:cubicBezTo>
                  <a:cubicBezTo>
                    <a:pt x="71" y="836"/>
                    <a:pt x="106" y="852"/>
                    <a:pt x="143" y="852"/>
                  </a:cubicBezTo>
                  <a:cubicBezTo>
                    <a:pt x="173" y="852"/>
                    <a:pt x="203" y="842"/>
                    <a:pt x="227" y="821"/>
                  </a:cubicBezTo>
                  <a:lnTo>
                    <a:pt x="923" y="228"/>
                  </a:lnTo>
                  <a:cubicBezTo>
                    <a:pt x="977" y="182"/>
                    <a:pt x="983" y="100"/>
                    <a:pt x="937" y="46"/>
                  </a:cubicBezTo>
                  <a:cubicBezTo>
                    <a:pt x="912" y="16"/>
                    <a:pt x="875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7351604" y="1729245"/>
              <a:ext cx="180229" cy="160357"/>
            </a:xfrm>
            <a:custGeom>
              <a:rect b="b" l="l" r="r" t="t"/>
              <a:pathLst>
                <a:path extrusionOk="0" h="1057" w="1188">
                  <a:moveTo>
                    <a:pt x="1041" y="1"/>
                  </a:moveTo>
                  <a:cubicBezTo>
                    <a:pt x="1011" y="1"/>
                    <a:pt x="981" y="11"/>
                    <a:pt x="956" y="33"/>
                  </a:cubicBezTo>
                  <a:lnTo>
                    <a:pt x="60" y="830"/>
                  </a:lnTo>
                  <a:cubicBezTo>
                    <a:pt x="5" y="877"/>
                    <a:pt x="0" y="959"/>
                    <a:pt x="49" y="1013"/>
                  </a:cubicBezTo>
                  <a:cubicBezTo>
                    <a:pt x="75" y="1042"/>
                    <a:pt x="111" y="1056"/>
                    <a:pt x="146" y="1056"/>
                  </a:cubicBezTo>
                  <a:cubicBezTo>
                    <a:pt x="177" y="1056"/>
                    <a:pt x="208" y="1046"/>
                    <a:pt x="232" y="1024"/>
                  </a:cubicBezTo>
                  <a:lnTo>
                    <a:pt x="1129" y="227"/>
                  </a:lnTo>
                  <a:cubicBezTo>
                    <a:pt x="1182" y="180"/>
                    <a:pt x="1187" y="98"/>
                    <a:pt x="1139" y="44"/>
                  </a:cubicBezTo>
                  <a:cubicBezTo>
                    <a:pt x="1112" y="15"/>
                    <a:pt x="1077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7411074" y="1813140"/>
              <a:ext cx="149584" cy="129105"/>
            </a:xfrm>
            <a:custGeom>
              <a:rect b="b" l="l" r="r" t="t"/>
              <a:pathLst>
                <a:path extrusionOk="0" h="851" w="986">
                  <a:moveTo>
                    <a:pt x="842" y="1"/>
                  </a:moveTo>
                  <a:cubicBezTo>
                    <a:pt x="812" y="1"/>
                    <a:pt x="783" y="11"/>
                    <a:pt x="758" y="31"/>
                  </a:cubicBezTo>
                  <a:lnTo>
                    <a:pt x="62" y="625"/>
                  </a:lnTo>
                  <a:cubicBezTo>
                    <a:pt x="6" y="671"/>
                    <a:pt x="0" y="753"/>
                    <a:pt x="47" y="806"/>
                  </a:cubicBezTo>
                  <a:cubicBezTo>
                    <a:pt x="73" y="836"/>
                    <a:pt x="109" y="851"/>
                    <a:pt x="145" y="851"/>
                  </a:cubicBezTo>
                  <a:cubicBezTo>
                    <a:pt x="175" y="851"/>
                    <a:pt x="206" y="841"/>
                    <a:pt x="230" y="820"/>
                  </a:cubicBezTo>
                  <a:lnTo>
                    <a:pt x="926" y="227"/>
                  </a:lnTo>
                  <a:cubicBezTo>
                    <a:pt x="979" y="181"/>
                    <a:pt x="985" y="99"/>
                    <a:pt x="940" y="46"/>
                  </a:cubicBezTo>
                  <a:cubicBezTo>
                    <a:pt x="914" y="16"/>
                    <a:pt x="878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7497397" y="1897186"/>
              <a:ext cx="87839" cy="77979"/>
            </a:xfrm>
            <a:custGeom>
              <a:rect b="b" l="l" r="r" t="t"/>
              <a:pathLst>
                <a:path extrusionOk="0" h="514" w="579">
                  <a:moveTo>
                    <a:pt x="434" y="1"/>
                  </a:moveTo>
                  <a:cubicBezTo>
                    <a:pt x="403" y="1"/>
                    <a:pt x="372" y="12"/>
                    <a:pt x="348" y="34"/>
                  </a:cubicBezTo>
                  <a:lnTo>
                    <a:pt x="60" y="288"/>
                  </a:lnTo>
                  <a:cubicBezTo>
                    <a:pt x="6" y="336"/>
                    <a:pt x="1" y="418"/>
                    <a:pt x="49" y="471"/>
                  </a:cubicBezTo>
                  <a:cubicBezTo>
                    <a:pt x="75" y="501"/>
                    <a:pt x="110" y="514"/>
                    <a:pt x="146" y="514"/>
                  </a:cubicBezTo>
                  <a:cubicBezTo>
                    <a:pt x="177" y="514"/>
                    <a:pt x="208" y="504"/>
                    <a:pt x="231" y="482"/>
                  </a:cubicBezTo>
                  <a:lnTo>
                    <a:pt x="520" y="227"/>
                  </a:lnTo>
                  <a:cubicBezTo>
                    <a:pt x="573" y="180"/>
                    <a:pt x="578" y="98"/>
                    <a:pt x="531" y="45"/>
                  </a:cubicBezTo>
                  <a:cubicBezTo>
                    <a:pt x="506" y="16"/>
                    <a:pt x="470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7681268" y="2139464"/>
              <a:ext cx="180229" cy="160206"/>
            </a:xfrm>
            <a:custGeom>
              <a:rect b="b" l="l" r="r" t="t"/>
              <a:pathLst>
                <a:path extrusionOk="0" h="1056" w="1188">
                  <a:moveTo>
                    <a:pt x="1042" y="0"/>
                  </a:moveTo>
                  <a:cubicBezTo>
                    <a:pt x="1011" y="0"/>
                    <a:pt x="981" y="11"/>
                    <a:pt x="956" y="33"/>
                  </a:cubicBezTo>
                  <a:lnTo>
                    <a:pt x="59" y="829"/>
                  </a:lnTo>
                  <a:cubicBezTo>
                    <a:pt x="6" y="877"/>
                    <a:pt x="0" y="959"/>
                    <a:pt x="49" y="1012"/>
                  </a:cubicBezTo>
                  <a:cubicBezTo>
                    <a:pt x="74" y="1042"/>
                    <a:pt x="110" y="1055"/>
                    <a:pt x="147" y="1055"/>
                  </a:cubicBezTo>
                  <a:cubicBezTo>
                    <a:pt x="176" y="1055"/>
                    <a:pt x="208" y="1046"/>
                    <a:pt x="232" y="1023"/>
                  </a:cubicBezTo>
                  <a:lnTo>
                    <a:pt x="1129" y="225"/>
                  </a:lnTo>
                  <a:cubicBezTo>
                    <a:pt x="1182" y="178"/>
                    <a:pt x="1187" y="97"/>
                    <a:pt x="1139" y="43"/>
                  </a:cubicBezTo>
                  <a:cubicBezTo>
                    <a:pt x="1113" y="15"/>
                    <a:pt x="1077" y="0"/>
                    <a:pt x="1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7740889" y="2194837"/>
              <a:ext cx="177346" cy="157930"/>
            </a:xfrm>
            <a:custGeom>
              <a:rect b="b" l="l" r="r" t="t"/>
              <a:pathLst>
                <a:path extrusionOk="0" h="1041" w="1169">
                  <a:moveTo>
                    <a:pt x="1025" y="1"/>
                  </a:moveTo>
                  <a:cubicBezTo>
                    <a:pt x="994" y="1"/>
                    <a:pt x="963" y="12"/>
                    <a:pt x="938" y="33"/>
                  </a:cubicBezTo>
                  <a:lnTo>
                    <a:pt x="58" y="815"/>
                  </a:lnTo>
                  <a:cubicBezTo>
                    <a:pt x="5" y="861"/>
                    <a:pt x="0" y="943"/>
                    <a:pt x="47" y="996"/>
                  </a:cubicBezTo>
                  <a:cubicBezTo>
                    <a:pt x="73" y="1026"/>
                    <a:pt x="109" y="1040"/>
                    <a:pt x="145" y="1040"/>
                  </a:cubicBezTo>
                  <a:cubicBezTo>
                    <a:pt x="175" y="1040"/>
                    <a:pt x="206" y="1030"/>
                    <a:pt x="231" y="1009"/>
                  </a:cubicBezTo>
                  <a:lnTo>
                    <a:pt x="1110" y="227"/>
                  </a:lnTo>
                  <a:cubicBezTo>
                    <a:pt x="1164" y="179"/>
                    <a:pt x="1169" y="98"/>
                    <a:pt x="1121" y="44"/>
                  </a:cubicBezTo>
                  <a:cubicBezTo>
                    <a:pt x="1096" y="15"/>
                    <a:pt x="1060" y="1"/>
                    <a:pt x="1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7796870" y="2257948"/>
              <a:ext cx="175677" cy="152924"/>
            </a:xfrm>
            <a:custGeom>
              <a:rect b="b" l="l" r="r" t="t"/>
              <a:pathLst>
                <a:path extrusionOk="0" h="1008" w="1158">
                  <a:moveTo>
                    <a:pt x="1012" y="0"/>
                  </a:moveTo>
                  <a:cubicBezTo>
                    <a:pt x="982" y="0"/>
                    <a:pt x="952" y="11"/>
                    <a:pt x="928" y="32"/>
                  </a:cubicBezTo>
                  <a:lnTo>
                    <a:pt x="61" y="780"/>
                  </a:lnTo>
                  <a:cubicBezTo>
                    <a:pt x="7" y="826"/>
                    <a:pt x="1" y="908"/>
                    <a:pt x="48" y="963"/>
                  </a:cubicBezTo>
                  <a:cubicBezTo>
                    <a:pt x="73" y="993"/>
                    <a:pt x="109" y="1008"/>
                    <a:pt x="146" y="1008"/>
                  </a:cubicBezTo>
                  <a:cubicBezTo>
                    <a:pt x="176" y="1008"/>
                    <a:pt x="206" y="998"/>
                    <a:pt x="231" y="976"/>
                  </a:cubicBezTo>
                  <a:lnTo>
                    <a:pt x="1099" y="227"/>
                  </a:lnTo>
                  <a:cubicBezTo>
                    <a:pt x="1152" y="181"/>
                    <a:pt x="1158" y="99"/>
                    <a:pt x="1111" y="45"/>
                  </a:cubicBezTo>
                  <a:cubicBezTo>
                    <a:pt x="1085" y="15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0"/>
          <p:cNvSpPr txBox="1"/>
          <p:nvPr/>
        </p:nvSpPr>
        <p:spPr>
          <a:xfrm>
            <a:off x="329125" y="1862950"/>
            <a:ext cx="3883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Fira Sans"/>
                <a:ea typeface="Fira Sans"/>
                <a:cs typeface="Fira Sans"/>
                <a:sym typeface="Fira Sans"/>
              </a:rPr>
              <a:t>DEMO</a:t>
            </a:r>
            <a:endParaRPr b="1" sz="35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56" name="Google Shape;856;p20"/>
          <p:cNvGrpSpPr/>
          <p:nvPr/>
        </p:nvGrpSpPr>
        <p:grpSpPr>
          <a:xfrm>
            <a:off x="4586022" y="625798"/>
            <a:ext cx="3402683" cy="3387904"/>
            <a:chOff x="2898447" y="1340423"/>
            <a:chExt cx="3402683" cy="3387904"/>
          </a:xfrm>
        </p:grpSpPr>
        <p:sp>
          <p:nvSpPr>
            <p:cNvPr id="857" name="Google Shape;857;p20"/>
            <p:cNvSpPr/>
            <p:nvPr/>
          </p:nvSpPr>
          <p:spPr>
            <a:xfrm>
              <a:off x="3142990" y="1489779"/>
              <a:ext cx="2858132" cy="2857886"/>
            </a:xfrm>
            <a:custGeom>
              <a:rect b="b" l="l" r="r" t="t"/>
              <a:pathLst>
                <a:path extrusionOk="0" h="60913" w="60915">
                  <a:moveTo>
                    <a:pt x="30421" y="0"/>
                  </a:moveTo>
                  <a:cubicBezTo>
                    <a:pt x="30160" y="0"/>
                    <a:pt x="29897" y="4"/>
                    <a:pt x="29637" y="10"/>
                  </a:cubicBezTo>
                  <a:cubicBezTo>
                    <a:pt x="29555" y="12"/>
                    <a:pt x="29491" y="81"/>
                    <a:pt x="29494" y="161"/>
                  </a:cubicBezTo>
                  <a:cubicBezTo>
                    <a:pt x="29497" y="242"/>
                    <a:pt x="29561" y="304"/>
                    <a:pt x="29641" y="304"/>
                  </a:cubicBezTo>
                  <a:lnTo>
                    <a:pt x="29645" y="304"/>
                  </a:lnTo>
                  <a:cubicBezTo>
                    <a:pt x="29902" y="298"/>
                    <a:pt x="30163" y="294"/>
                    <a:pt x="30421" y="294"/>
                  </a:cubicBezTo>
                  <a:cubicBezTo>
                    <a:pt x="30502" y="294"/>
                    <a:pt x="30568" y="227"/>
                    <a:pt x="30568" y="148"/>
                  </a:cubicBezTo>
                  <a:cubicBezTo>
                    <a:pt x="30568" y="66"/>
                    <a:pt x="30501" y="0"/>
                    <a:pt x="30421" y="0"/>
                  </a:cubicBezTo>
                  <a:close/>
                  <a:moveTo>
                    <a:pt x="31195" y="9"/>
                  </a:moveTo>
                  <a:cubicBezTo>
                    <a:pt x="31117" y="9"/>
                    <a:pt x="31055" y="75"/>
                    <a:pt x="31054" y="153"/>
                  </a:cubicBezTo>
                  <a:cubicBezTo>
                    <a:pt x="31052" y="233"/>
                    <a:pt x="31116" y="301"/>
                    <a:pt x="31197" y="303"/>
                  </a:cubicBezTo>
                  <a:cubicBezTo>
                    <a:pt x="31457" y="309"/>
                    <a:pt x="31718" y="318"/>
                    <a:pt x="31974" y="332"/>
                  </a:cubicBezTo>
                  <a:lnTo>
                    <a:pt x="31981" y="332"/>
                  </a:lnTo>
                  <a:cubicBezTo>
                    <a:pt x="32060" y="332"/>
                    <a:pt x="32124" y="270"/>
                    <a:pt x="32128" y="192"/>
                  </a:cubicBezTo>
                  <a:cubicBezTo>
                    <a:pt x="32132" y="112"/>
                    <a:pt x="32069" y="42"/>
                    <a:pt x="31989" y="38"/>
                  </a:cubicBezTo>
                  <a:cubicBezTo>
                    <a:pt x="31730" y="26"/>
                    <a:pt x="31465" y="16"/>
                    <a:pt x="31204" y="9"/>
                  </a:cubicBezTo>
                  <a:cubicBezTo>
                    <a:pt x="31201" y="9"/>
                    <a:pt x="31198" y="9"/>
                    <a:pt x="31195" y="9"/>
                  </a:cubicBezTo>
                  <a:close/>
                  <a:moveTo>
                    <a:pt x="28864" y="41"/>
                  </a:moveTo>
                  <a:cubicBezTo>
                    <a:pt x="28861" y="41"/>
                    <a:pt x="28858" y="41"/>
                    <a:pt x="28855" y="41"/>
                  </a:cubicBezTo>
                  <a:cubicBezTo>
                    <a:pt x="28596" y="55"/>
                    <a:pt x="28332" y="72"/>
                    <a:pt x="28072" y="92"/>
                  </a:cubicBezTo>
                  <a:cubicBezTo>
                    <a:pt x="27990" y="98"/>
                    <a:pt x="27931" y="169"/>
                    <a:pt x="27937" y="250"/>
                  </a:cubicBezTo>
                  <a:cubicBezTo>
                    <a:pt x="27942" y="327"/>
                    <a:pt x="28008" y="385"/>
                    <a:pt x="28083" y="385"/>
                  </a:cubicBezTo>
                  <a:lnTo>
                    <a:pt x="28096" y="385"/>
                  </a:lnTo>
                  <a:cubicBezTo>
                    <a:pt x="28353" y="365"/>
                    <a:pt x="28614" y="348"/>
                    <a:pt x="28870" y="335"/>
                  </a:cubicBezTo>
                  <a:cubicBezTo>
                    <a:pt x="28952" y="330"/>
                    <a:pt x="29016" y="262"/>
                    <a:pt x="29011" y="180"/>
                  </a:cubicBezTo>
                  <a:cubicBezTo>
                    <a:pt x="29006" y="102"/>
                    <a:pt x="28941" y="41"/>
                    <a:pt x="28864" y="41"/>
                  </a:cubicBezTo>
                  <a:close/>
                  <a:moveTo>
                    <a:pt x="32757" y="86"/>
                  </a:moveTo>
                  <a:cubicBezTo>
                    <a:pt x="32683" y="86"/>
                    <a:pt x="32619" y="145"/>
                    <a:pt x="32613" y="221"/>
                  </a:cubicBezTo>
                  <a:cubicBezTo>
                    <a:pt x="32606" y="302"/>
                    <a:pt x="32668" y="373"/>
                    <a:pt x="32748" y="379"/>
                  </a:cubicBezTo>
                  <a:cubicBezTo>
                    <a:pt x="33006" y="398"/>
                    <a:pt x="33267" y="421"/>
                    <a:pt x="33523" y="446"/>
                  </a:cubicBezTo>
                  <a:cubicBezTo>
                    <a:pt x="33528" y="447"/>
                    <a:pt x="33533" y="447"/>
                    <a:pt x="33538" y="447"/>
                  </a:cubicBezTo>
                  <a:cubicBezTo>
                    <a:pt x="33612" y="447"/>
                    <a:pt x="33676" y="391"/>
                    <a:pt x="33683" y="316"/>
                  </a:cubicBezTo>
                  <a:cubicBezTo>
                    <a:pt x="33691" y="236"/>
                    <a:pt x="33632" y="163"/>
                    <a:pt x="33552" y="155"/>
                  </a:cubicBezTo>
                  <a:cubicBezTo>
                    <a:pt x="33294" y="128"/>
                    <a:pt x="33030" y="105"/>
                    <a:pt x="32770" y="86"/>
                  </a:cubicBezTo>
                  <a:cubicBezTo>
                    <a:pt x="32766" y="86"/>
                    <a:pt x="32761" y="86"/>
                    <a:pt x="32757" y="86"/>
                  </a:cubicBezTo>
                  <a:close/>
                  <a:moveTo>
                    <a:pt x="27305" y="162"/>
                  </a:moveTo>
                  <a:cubicBezTo>
                    <a:pt x="27300" y="162"/>
                    <a:pt x="27295" y="162"/>
                    <a:pt x="27290" y="163"/>
                  </a:cubicBezTo>
                  <a:cubicBezTo>
                    <a:pt x="27032" y="189"/>
                    <a:pt x="26770" y="220"/>
                    <a:pt x="26511" y="253"/>
                  </a:cubicBezTo>
                  <a:cubicBezTo>
                    <a:pt x="26430" y="265"/>
                    <a:pt x="26374" y="338"/>
                    <a:pt x="26384" y="419"/>
                  </a:cubicBezTo>
                  <a:cubicBezTo>
                    <a:pt x="26394" y="492"/>
                    <a:pt x="26458" y="547"/>
                    <a:pt x="26530" y="547"/>
                  </a:cubicBezTo>
                  <a:cubicBezTo>
                    <a:pt x="26537" y="547"/>
                    <a:pt x="26543" y="545"/>
                    <a:pt x="26550" y="544"/>
                  </a:cubicBezTo>
                  <a:cubicBezTo>
                    <a:pt x="26806" y="511"/>
                    <a:pt x="27064" y="481"/>
                    <a:pt x="27320" y="454"/>
                  </a:cubicBezTo>
                  <a:cubicBezTo>
                    <a:pt x="27401" y="445"/>
                    <a:pt x="27460" y="374"/>
                    <a:pt x="27451" y="293"/>
                  </a:cubicBezTo>
                  <a:cubicBezTo>
                    <a:pt x="27444" y="217"/>
                    <a:pt x="27379" y="162"/>
                    <a:pt x="27305" y="162"/>
                  </a:cubicBezTo>
                  <a:close/>
                  <a:moveTo>
                    <a:pt x="34313" y="245"/>
                  </a:moveTo>
                  <a:cubicBezTo>
                    <a:pt x="34241" y="245"/>
                    <a:pt x="34178" y="298"/>
                    <a:pt x="34168" y="373"/>
                  </a:cubicBezTo>
                  <a:cubicBezTo>
                    <a:pt x="34158" y="452"/>
                    <a:pt x="34215" y="526"/>
                    <a:pt x="34295" y="536"/>
                  </a:cubicBezTo>
                  <a:cubicBezTo>
                    <a:pt x="34551" y="568"/>
                    <a:pt x="34809" y="604"/>
                    <a:pt x="35064" y="644"/>
                  </a:cubicBezTo>
                  <a:cubicBezTo>
                    <a:pt x="35071" y="645"/>
                    <a:pt x="35079" y="645"/>
                    <a:pt x="35086" y="645"/>
                  </a:cubicBezTo>
                  <a:cubicBezTo>
                    <a:pt x="35157" y="645"/>
                    <a:pt x="35219" y="594"/>
                    <a:pt x="35232" y="522"/>
                  </a:cubicBezTo>
                  <a:cubicBezTo>
                    <a:pt x="35244" y="441"/>
                    <a:pt x="35189" y="368"/>
                    <a:pt x="35109" y="354"/>
                  </a:cubicBezTo>
                  <a:cubicBezTo>
                    <a:pt x="34851" y="314"/>
                    <a:pt x="34590" y="279"/>
                    <a:pt x="34332" y="246"/>
                  </a:cubicBezTo>
                  <a:cubicBezTo>
                    <a:pt x="34326" y="245"/>
                    <a:pt x="34320" y="245"/>
                    <a:pt x="34313" y="245"/>
                  </a:cubicBezTo>
                  <a:close/>
                  <a:moveTo>
                    <a:pt x="25757" y="362"/>
                  </a:moveTo>
                  <a:cubicBezTo>
                    <a:pt x="25750" y="362"/>
                    <a:pt x="25742" y="362"/>
                    <a:pt x="25734" y="363"/>
                  </a:cubicBezTo>
                  <a:cubicBezTo>
                    <a:pt x="25478" y="403"/>
                    <a:pt x="25217" y="447"/>
                    <a:pt x="24961" y="493"/>
                  </a:cubicBezTo>
                  <a:cubicBezTo>
                    <a:pt x="24882" y="509"/>
                    <a:pt x="24829" y="585"/>
                    <a:pt x="24843" y="665"/>
                  </a:cubicBezTo>
                  <a:cubicBezTo>
                    <a:pt x="24856" y="736"/>
                    <a:pt x="24919" y="785"/>
                    <a:pt x="24987" y="785"/>
                  </a:cubicBezTo>
                  <a:cubicBezTo>
                    <a:pt x="24997" y="785"/>
                    <a:pt x="25006" y="785"/>
                    <a:pt x="25013" y="783"/>
                  </a:cubicBezTo>
                  <a:cubicBezTo>
                    <a:pt x="25268" y="737"/>
                    <a:pt x="25525" y="693"/>
                    <a:pt x="25779" y="653"/>
                  </a:cubicBezTo>
                  <a:cubicBezTo>
                    <a:pt x="25860" y="641"/>
                    <a:pt x="25915" y="566"/>
                    <a:pt x="25902" y="486"/>
                  </a:cubicBezTo>
                  <a:cubicBezTo>
                    <a:pt x="25891" y="413"/>
                    <a:pt x="25829" y="362"/>
                    <a:pt x="25757" y="362"/>
                  </a:cubicBezTo>
                  <a:close/>
                  <a:moveTo>
                    <a:pt x="35856" y="480"/>
                  </a:moveTo>
                  <a:cubicBezTo>
                    <a:pt x="35786" y="480"/>
                    <a:pt x="35723" y="531"/>
                    <a:pt x="35710" y="601"/>
                  </a:cubicBezTo>
                  <a:cubicBezTo>
                    <a:pt x="35697" y="681"/>
                    <a:pt x="35750" y="757"/>
                    <a:pt x="35830" y="772"/>
                  </a:cubicBezTo>
                  <a:cubicBezTo>
                    <a:pt x="36084" y="818"/>
                    <a:pt x="36340" y="866"/>
                    <a:pt x="36592" y="918"/>
                  </a:cubicBezTo>
                  <a:cubicBezTo>
                    <a:pt x="36601" y="920"/>
                    <a:pt x="36611" y="921"/>
                    <a:pt x="36621" y="921"/>
                  </a:cubicBezTo>
                  <a:cubicBezTo>
                    <a:pt x="36691" y="921"/>
                    <a:pt x="36752" y="874"/>
                    <a:pt x="36764" y="804"/>
                  </a:cubicBezTo>
                  <a:cubicBezTo>
                    <a:pt x="36782" y="726"/>
                    <a:pt x="36731" y="647"/>
                    <a:pt x="36651" y="630"/>
                  </a:cubicBezTo>
                  <a:cubicBezTo>
                    <a:pt x="36396" y="578"/>
                    <a:pt x="36138" y="528"/>
                    <a:pt x="35881" y="482"/>
                  </a:cubicBezTo>
                  <a:cubicBezTo>
                    <a:pt x="35873" y="481"/>
                    <a:pt x="35864" y="480"/>
                    <a:pt x="35856" y="480"/>
                  </a:cubicBezTo>
                  <a:close/>
                  <a:moveTo>
                    <a:pt x="24220" y="643"/>
                  </a:moveTo>
                  <a:cubicBezTo>
                    <a:pt x="24210" y="643"/>
                    <a:pt x="24200" y="644"/>
                    <a:pt x="24190" y="646"/>
                  </a:cubicBezTo>
                  <a:cubicBezTo>
                    <a:pt x="23937" y="700"/>
                    <a:pt x="23678" y="756"/>
                    <a:pt x="23426" y="816"/>
                  </a:cubicBezTo>
                  <a:cubicBezTo>
                    <a:pt x="23348" y="834"/>
                    <a:pt x="23298" y="913"/>
                    <a:pt x="23318" y="993"/>
                  </a:cubicBezTo>
                  <a:cubicBezTo>
                    <a:pt x="23334" y="1059"/>
                    <a:pt x="23394" y="1105"/>
                    <a:pt x="23461" y="1105"/>
                  </a:cubicBezTo>
                  <a:cubicBezTo>
                    <a:pt x="23472" y="1105"/>
                    <a:pt x="23483" y="1104"/>
                    <a:pt x="23493" y="1102"/>
                  </a:cubicBezTo>
                  <a:cubicBezTo>
                    <a:pt x="23743" y="1044"/>
                    <a:pt x="23998" y="987"/>
                    <a:pt x="24251" y="933"/>
                  </a:cubicBezTo>
                  <a:cubicBezTo>
                    <a:pt x="24331" y="917"/>
                    <a:pt x="24382" y="839"/>
                    <a:pt x="24365" y="759"/>
                  </a:cubicBezTo>
                  <a:cubicBezTo>
                    <a:pt x="24350" y="691"/>
                    <a:pt x="24289" y="643"/>
                    <a:pt x="24220" y="643"/>
                  </a:cubicBezTo>
                  <a:close/>
                  <a:moveTo>
                    <a:pt x="37383" y="794"/>
                  </a:moveTo>
                  <a:cubicBezTo>
                    <a:pt x="37316" y="794"/>
                    <a:pt x="37256" y="840"/>
                    <a:pt x="37240" y="908"/>
                  </a:cubicBezTo>
                  <a:cubicBezTo>
                    <a:pt x="37223" y="988"/>
                    <a:pt x="37271" y="1066"/>
                    <a:pt x="37351" y="1085"/>
                  </a:cubicBezTo>
                  <a:cubicBezTo>
                    <a:pt x="37601" y="1143"/>
                    <a:pt x="37854" y="1207"/>
                    <a:pt x="38104" y="1271"/>
                  </a:cubicBezTo>
                  <a:cubicBezTo>
                    <a:pt x="38117" y="1275"/>
                    <a:pt x="38128" y="1276"/>
                    <a:pt x="38140" y="1276"/>
                  </a:cubicBezTo>
                  <a:cubicBezTo>
                    <a:pt x="38206" y="1276"/>
                    <a:pt x="38266" y="1233"/>
                    <a:pt x="38283" y="1166"/>
                  </a:cubicBezTo>
                  <a:cubicBezTo>
                    <a:pt x="38303" y="1087"/>
                    <a:pt x="38256" y="1007"/>
                    <a:pt x="38178" y="987"/>
                  </a:cubicBezTo>
                  <a:cubicBezTo>
                    <a:pt x="37927" y="921"/>
                    <a:pt x="37670" y="857"/>
                    <a:pt x="37417" y="798"/>
                  </a:cubicBezTo>
                  <a:cubicBezTo>
                    <a:pt x="37406" y="796"/>
                    <a:pt x="37394" y="794"/>
                    <a:pt x="37383" y="794"/>
                  </a:cubicBezTo>
                  <a:close/>
                  <a:moveTo>
                    <a:pt x="22705" y="1000"/>
                  </a:moveTo>
                  <a:cubicBezTo>
                    <a:pt x="22693" y="1000"/>
                    <a:pt x="22680" y="1002"/>
                    <a:pt x="22668" y="1005"/>
                  </a:cubicBezTo>
                  <a:cubicBezTo>
                    <a:pt x="22416" y="1071"/>
                    <a:pt x="22161" y="1142"/>
                    <a:pt x="21912" y="1215"/>
                  </a:cubicBezTo>
                  <a:cubicBezTo>
                    <a:pt x="21834" y="1237"/>
                    <a:pt x="21789" y="1319"/>
                    <a:pt x="21812" y="1397"/>
                  </a:cubicBezTo>
                  <a:cubicBezTo>
                    <a:pt x="21830" y="1460"/>
                    <a:pt x="21889" y="1503"/>
                    <a:pt x="21953" y="1503"/>
                  </a:cubicBezTo>
                  <a:cubicBezTo>
                    <a:pt x="21966" y="1503"/>
                    <a:pt x="21979" y="1501"/>
                    <a:pt x="21994" y="1496"/>
                  </a:cubicBezTo>
                  <a:cubicBezTo>
                    <a:pt x="22240" y="1424"/>
                    <a:pt x="22493" y="1355"/>
                    <a:pt x="22742" y="1289"/>
                  </a:cubicBezTo>
                  <a:cubicBezTo>
                    <a:pt x="22821" y="1269"/>
                    <a:pt x="22867" y="1188"/>
                    <a:pt x="22847" y="1110"/>
                  </a:cubicBezTo>
                  <a:cubicBezTo>
                    <a:pt x="22830" y="1043"/>
                    <a:pt x="22770" y="1000"/>
                    <a:pt x="22705" y="1000"/>
                  </a:cubicBezTo>
                  <a:close/>
                  <a:moveTo>
                    <a:pt x="38893" y="1191"/>
                  </a:moveTo>
                  <a:cubicBezTo>
                    <a:pt x="38830" y="1191"/>
                    <a:pt x="38773" y="1233"/>
                    <a:pt x="38753" y="1297"/>
                  </a:cubicBezTo>
                  <a:cubicBezTo>
                    <a:pt x="38731" y="1375"/>
                    <a:pt x="38775" y="1455"/>
                    <a:pt x="38854" y="1479"/>
                  </a:cubicBezTo>
                  <a:cubicBezTo>
                    <a:pt x="39100" y="1550"/>
                    <a:pt x="39351" y="1626"/>
                    <a:pt x="39596" y="1704"/>
                  </a:cubicBezTo>
                  <a:cubicBezTo>
                    <a:pt x="39612" y="1708"/>
                    <a:pt x="39626" y="1710"/>
                    <a:pt x="39642" y="1710"/>
                  </a:cubicBezTo>
                  <a:cubicBezTo>
                    <a:pt x="39703" y="1710"/>
                    <a:pt x="39760" y="1670"/>
                    <a:pt x="39782" y="1609"/>
                  </a:cubicBezTo>
                  <a:cubicBezTo>
                    <a:pt x="39806" y="1532"/>
                    <a:pt x="39762" y="1449"/>
                    <a:pt x="39686" y="1424"/>
                  </a:cubicBezTo>
                  <a:cubicBezTo>
                    <a:pt x="39438" y="1346"/>
                    <a:pt x="39184" y="1269"/>
                    <a:pt x="38936" y="1197"/>
                  </a:cubicBezTo>
                  <a:cubicBezTo>
                    <a:pt x="38921" y="1193"/>
                    <a:pt x="38907" y="1191"/>
                    <a:pt x="38893" y="1191"/>
                  </a:cubicBezTo>
                  <a:close/>
                  <a:moveTo>
                    <a:pt x="21205" y="1437"/>
                  </a:moveTo>
                  <a:cubicBezTo>
                    <a:pt x="21190" y="1437"/>
                    <a:pt x="21175" y="1439"/>
                    <a:pt x="21161" y="1444"/>
                  </a:cubicBezTo>
                  <a:cubicBezTo>
                    <a:pt x="20913" y="1525"/>
                    <a:pt x="20663" y="1608"/>
                    <a:pt x="20418" y="1694"/>
                  </a:cubicBezTo>
                  <a:cubicBezTo>
                    <a:pt x="20341" y="1720"/>
                    <a:pt x="20300" y="1803"/>
                    <a:pt x="20327" y="1880"/>
                  </a:cubicBezTo>
                  <a:cubicBezTo>
                    <a:pt x="20347" y="1940"/>
                    <a:pt x="20405" y="1979"/>
                    <a:pt x="20465" y="1979"/>
                  </a:cubicBezTo>
                  <a:cubicBezTo>
                    <a:pt x="20482" y="1979"/>
                    <a:pt x="20499" y="1976"/>
                    <a:pt x="20514" y="1970"/>
                  </a:cubicBezTo>
                  <a:cubicBezTo>
                    <a:pt x="20757" y="1884"/>
                    <a:pt x="21005" y="1802"/>
                    <a:pt x="21251" y="1723"/>
                  </a:cubicBezTo>
                  <a:cubicBezTo>
                    <a:pt x="21327" y="1699"/>
                    <a:pt x="21369" y="1616"/>
                    <a:pt x="21345" y="1539"/>
                  </a:cubicBezTo>
                  <a:cubicBezTo>
                    <a:pt x="21326" y="1477"/>
                    <a:pt x="21267" y="1437"/>
                    <a:pt x="21205" y="1437"/>
                  </a:cubicBezTo>
                  <a:close/>
                  <a:moveTo>
                    <a:pt x="40382" y="1663"/>
                  </a:moveTo>
                  <a:cubicBezTo>
                    <a:pt x="40322" y="1663"/>
                    <a:pt x="40266" y="1702"/>
                    <a:pt x="40245" y="1762"/>
                  </a:cubicBezTo>
                  <a:cubicBezTo>
                    <a:pt x="40218" y="1839"/>
                    <a:pt x="40258" y="1923"/>
                    <a:pt x="40335" y="1949"/>
                  </a:cubicBezTo>
                  <a:cubicBezTo>
                    <a:pt x="40580" y="2033"/>
                    <a:pt x="40826" y="2123"/>
                    <a:pt x="41069" y="2214"/>
                  </a:cubicBezTo>
                  <a:cubicBezTo>
                    <a:pt x="41085" y="2221"/>
                    <a:pt x="41103" y="2223"/>
                    <a:pt x="41120" y="2223"/>
                  </a:cubicBezTo>
                  <a:cubicBezTo>
                    <a:pt x="41179" y="2223"/>
                    <a:pt x="41236" y="2186"/>
                    <a:pt x="41258" y="2128"/>
                  </a:cubicBezTo>
                  <a:cubicBezTo>
                    <a:pt x="41286" y="2053"/>
                    <a:pt x="41248" y="1967"/>
                    <a:pt x="41172" y="1939"/>
                  </a:cubicBezTo>
                  <a:cubicBezTo>
                    <a:pt x="40928" y="1847"/>
                    <a:pt x="40678" y="1757"/>
                    <a:pt x="40431" y="1672"/>
                  </a:cubicBezTo>
                  <a:cubicBezTo>
                    <a:pt x="40415" y="1666"/>
                    <a:pt x="40399" y="1663"/>
                    <a:pt x="40382" y="1663"/>
                  </a:cubicBezTo>
                  <a:close/>
                  <a:moveTo>
                    <a:pt x="19733" y="1953"/>
                  </a:moveTo>
                  <a:cubicBezTo>
                    <a:pt x="19716" y="1953"/>
                    <a:pt x="19698" y="1956"/>
                    <a:pt x="19681" y="1962"/>
                  </a:cubicBezTo>
                  <a:cubicBezTo>
                    <a:pt x="19437" y="2054"/>
                    <a:pt x="19191" y="2150"/>
                    <a:pt x="18951" y="2248"/>
                  </a:cubicBezTo>
                  <a:cubicBezTo>
                    <a:pt x="18876" y="2279"/>
                    <a:pt x="18840" y="2365"/>
                    <a:pt x="18871" y="2440"/>
                  </a:cubicBezTo>
                  <a:cubicBezTo>
                    <a:pt x="18893" y="2497"/>
                    <a:pt x="18949" y="2532"/>
                    <a:pt x="19006" y="2532"/>
                  </a:cubicBezTo>
                  <a:cubicBezTo>
                    <a:pt x="19025" y="2532"/>
                    <a:pt x="19043" y="2527"/>
                    <a:pt x="19062" y="2521"/>
                  </a:cubicBezTo>
                  <a:cubicBezTo>
                    <a:pt x="19301" y="2424"/>
                    <a:pt x="19543" y="2329"/>
                    <a:pt x="19785" y="2237"/>
                  </a:cubicBezTo>
                  <a:cubicBezTo>
                    <a:pt x="19861" y="2209"/>
                    <a:pt x="19899" y="2123"/>
                    <a:pt x="19870" y="2048"/>
                  </a:cubicBezTo>
                  <a:cubicBezTo>
                    <a:pt x="19849" y="1989"/>
                    <a:pt x="19793" y="1953"/>
                    <a:pt x="19733" y="1953"/>
                  </a:cubicBezTo>
                  <a:close/>
                  <a:moveTo>
                    <a:pt x="41849" y="2214"/>
                  </a:moveTo>
                  <a:cubicBezTo>
                    <a:pt x="41791" y="2214"/>
                    <a:pt x="41737" y="2248"/>
                    <a:pt x="41713" y="2304"/>
                  </a:cubicBezTo>
                  <a:cubicBezTo>
                    <a:pt x="41683" y="2380"/>
                    <a:pt x="41719" y="2466"/>
                    <a:pt x="41793" y="2497"/>
                  </a:cubicBezTo>
                  <a:cubicBezTo>
                    <a:pt x="42033" y="2594"/>
                    <a:pt x="42274" y="2695"/>
                    <a:pt x="42512" y="2799"/>
                  </a:cubicBezTo>
                  <a:cubicBezTo>
                    <a:pt x="42530" y="2808"/>
                    <a:pt x="42550" y="2811"/>
                    <a:pt x="42570" y="2811"/>
                  </a:cubicBezTo>
                  <a:cubicBezTo>
                    <a:pt x="42626" y="2811"/>
                    <a:pt x="42681" y="2778"/>
                    <a:pt x="42706" y="2723"/>
                  </a:cubicBezTo>
                  <a:cubicBezTo>
                    <a:pt x="42739" y="2649"/>
                    <a:pt x="42704" y="2562"/>
                    <a:pt x="42630" y="2530"/>
                  </a:cubicBezTo>
                  <a:cubicBezTo>
                    <a:pt x="42391" y="2425"/>
                    <a:pt x="42146" y="2323"/>
                    <a:pt x="41905" y="2225"/>
                  </a:cubicBezTo>
                  <a:cubicBezTo>
                    <a:pt x="41886" y="2217"/>
                    <a:pt x="41867" y="2214"/>
                    <a:pt x="41849" y="2214"/>
                  </a:cubicBezTo>
                  <a:close/>
                  <a:moveTo>
                    <a:pt x="18290" y="2541"/>
                  </a:moveTo>
                  <a:cubicBezTo>
                    <a:pt x="18270" y="2541"/>
                    <a:pt x="18250" y="2545"/>
                    <a:pt x="18231" y="2553"/>
                  </a:cubicBezTo>
                  <a:cubicBezTo>
                    <a:pt x="17994" y="2657"/>
                    <a:pt x="17753" y="2767"/>
                    <a:pt x="17520" y="2876"/>
                  </a:cubicBezTo>
                  <a:cubicBezTo>
                    <a:pt x="17447" y="2911"/>
                    <a:pt x="17415" y="2999"/>
                    <a:pt x="17450" y="3072"/>
                  </a:cubicBezTo>
                  <a:cubicBezTo>
                    <a:pt x="17475" y="3126"/>
                    <a:pt x="17527" y="3157"/>
                    <a:pt x="17583" y="3157"/>
                  </a:cubicBezTo>
                  <a:cubicBezTo>
                    <a:pt x="17603" y="3157"/>
                    <a:pt x="17625" y="3152"/>
                    <a:pt x="17644" y="3141"/>
                  </a:cubicBezTo>
                  <a:cubicBezTo>
                    <a:pt x="17875" y="3033"/>
                    <a:pt x="18114" y="2925"/>
                    <a:pt x="18349" y="2821"/>
                  </a:cubicBezTo>
                  <a:cubicBezTo>
                    <a:pt x="18423" y="2789"/>
                    <a:pt x="18456" y="2702"/>
                    <a:pt x="18424" y="2629"/>
                  </a:cubicBezTo>
                  <a:cubicBezTo>
                    <a:pt x="18400" y="2573"/>
                    <a:pt x="18346" y="2541"/>
                    <a:pt x="18290" y="2541"/>
                  </a:cubicBezTo>
                  <a:close/>
                  <a:moveTo>
                    <a:pt x="43283" y="2840"/>
                  </a:moveTo>
                  <a:cubicBezTo>
                    <a:pt x="43228" y="2840"/>
                    <a:pt x="43175" y="2871"/>
                    <a:pt x="43151" y="2923"/>
                  </a:cubicBezTo>
                  <a:cubicBezTo>
                    <a:pt x="43116" y="2998"/>
                    <a:pt x="43148" y="3085"/>
                    <a:pt x="43221" y="3120"/>
                  </a:cubicBezTo>
                  <a:cubicBezTo>
                    <a:pt x="43455" y="3229"/>
                    <a:pt x="43691" y="3343"/>
                    <a:pt x="43922" y="3459"/>
                  </a:cubicBezTo>
                  <a:cubicBezTo>
                    <a:pt x="43942" y="3469"/>
                    <a:pt x="43966" y="3474"/>
                    <a:pt x="43987" y="3474"/>
                  </a:cubicBezTo>
                  <a:cubicBezTo>
                    <a:pt x="44041" y="3474"/>
                    <a:pt x="44093" y="3444"/>
                    <a:pt x="44119" y="3393"/>
                  </a:cubicBezTo>
                  <a:cubicBezTo>
                    <a:pt x="44156" y="3320"/>
                    <a:pt x="44126" y="3232"/>
                    <a:pt x="44053" y="3197"/>
                  </a:cubicBezTo>
                  <a:cubicBezTo>
                    <a:pt x="43821" y="3080"/>
                    <a:pt x="43583" y="2964"/>
                    <a:pt x="43346" y="2854"/>
                  </a:cubicBezTo>
                  <a:cubicBezTo>
                    <a:pt x="43326" y="2844"/>
                    <a:pt x="43304" y="2840"/>
                    <a:pt x="43283" y="2840"/>
                  </a:cubicBezTo>
                  <a:close/>
                  <a:moveTo>
                    <a:pt x="16883" y="3202"/>
                  </a:moveTo>
                  <a:cubicBezTo>
                    <a:pt x="16861" y="3202"/>
                    <a:pt x="16838" y="3207"/>
                    <a:pt x="16816" y="3218"/>
                  </a:cubicBezTo>
                  <a:cubicBezTo>
                    <a:pt x="16585" y="3335"/>
                    <a:pt x="16351" y="3454"/>
                    <a:pt x="16122" y="3577"/>
                  </a:cubicBezTo>
                  <a:cubicBezTo>
                    <a:pt x="16050" y="3616"/>
                    <a:pt x="16023" y="3704"/>
                    <a:pt x="16062" y="3776"/>
                  </a:cubicBezTo>
                  <a:cubicBezTo>
                    <a:pt x="16088" y="3826"/>
                    <a:pt x="16139" y="3854"/>
                    <a:pt x="16191" y="3854"/>
                  </a:cubicBezTo>
                  <a:cubicBezTo>
                    <a:pt x="16214" y="3854"/>
                    <a:pt x="16238" y="3848"/>
                    <a:pt x="16260" y="3837"/>
                  </a:cubicBezTo>
                  <a:cubicBezTo>
                    <a:pt x="16487" y="3715"/>
                    <a:pt x="16718" y="3596"/>
                    <a:pt x="16948" y="3480"/>
                  </a:cubicBezTo>
                  <a:cubicBezTo>
                    <a:pt x="17021" y="3444"/>
                    <a:pt x="17050" y="3356"/>
                    <a:pt x="17014" y="3284"/>
                  </a:cubicBezTo>
                  <a:cubicBezTo>
                    <a:pt x="16988" y="3232"/>
                    <a:pt x="16937" y="3202"/>
                    <a:pt x="16883" y="3202"/>
                  </a:cubicBezTo>
                  <a:close/>
                  <a:moveTo>
                    <a:pt x="44683" y="3540"/>
                  </a:moveTo>
                  <a:cubicBezTo>
                    <a:pt x="44630" y="3540"/>
                    <a:pt x="44580" y="3568"/>
                    <a:pt x="44554" y="3617"/>
                  </a:cubicBezTo>
                  <a:cubicBezTo>
                    <a:pt x="44515" y="3689"/>
                    <a:pt x="44543" y="3777"/>
                    <a:pt x="44614" y="3816"/>
                  </a:cubicBezTo>
                  <a:cubicBezTo>
                    <a:pt x="44841" y="3936"/>
                    <a:pt x="45072" y="4063"/>
                    <a:pt x="45296" y="4190"/>
                  </a:cubicBezTo>
                  <a:cubicBezTo>
                    <a:pt x="45317" y="4202"/>
                    <a:pt x="45343" y="4210"/>
                    <a:pt x="45367" y="4210"/>
                  </a:cubicBezTo>
                  <a:cubicBezTo>
                    <a:pt x="45418" y="4210"/>
                    <a:pt x="45469" y="4182"/>
                    <a:pt x="45495" y="4135"/>
                  </a:cubicBezTo>
                  <a:cubicBezTo>
                    <a:pt x="45536" y="4064"/>
                    <a:pt x="45511" y="3975"/>
                    <a:pt x="45440" y="3935"/>
                  </a:cubicBezTo>
                  <a:cubicBezTo>
                    <a:pt x="45214" y="3806"/>
                    <a:pt x="44983" y="3680"/>
                    <a:pt x="44752" y="3557"/>
                  </a:cubicBezTo>
                  <a:cubicBezTo>
                    <a:pt x="44730" y="3545"/>
                    <a:pt x="44706" y="3540"/>
                    <a:pt x="44683" y="3540"/>
                  </a:cubicBezTo>
                  <a:close/>
                  <a:moveTo>
                    <a:pt x="15509" y="3936"/>
                  </a:moveTo>
                  <a:cubicBezTo>
                    <a:pt x="15484" y="3936"/>
                    <a:pt x="15459" y="3942"/>
                    <a:pt x="15436" y="3955"/>
                  </a:cubicBezTo>
                  <a:cubicBezTo>
                    <a:pt x="15211" y="4083"/>
                    <a:pt x="14984" y="4216"/>
                    <a:pt x="14761" y="4350"/>
                  </a:cubicBezTo>
                  <a:cubicBezTo>
                    <a:pt x="14692" y="4392"/>
                    <a:pt x="14669" y="4483"/>
                    <a:pt x="14712" y="4552"/>
                  </a:cubicBezTo>
                  <a:cubicBezTo>
                    <a:pt x="14738" y="4598"/>
                    <a:pt x="14786" y="4624"/>
                    <a:pt x="14836" y="4624"/>
                  </a:cubicBezTo>
                  <a:cubicBezTo>
                    <a:pt x="14863" y="4624"/>
                    <a:pt x="14889" y="4616"/>
                    <a:pt x="14913" y="4601"/>
                  </a:cubicBezTo>
                  <a:cubicBezTo>
                    <a:pt x="15133" y="4468"/>
                    <a:pt x="15358" y="4337"/>
                    <a:pt x="15582" y="4211"/>
                  </a:cubicBezTo>
                  <a:cubicBezTo>
                    <a:pt x="15653" y="4170"/>
                    <a:pt x="15676" y="4080"/>
                    <a:pt x="15638" y="4010"/>
                  </a:cubicBezTo>
                  <a:cubicBezTo>
                    <a:pt x="15610" y="3962"/>
                    <a:pt x="15560" y="3936"/>
                    <a:pt x="15509" y="3936"/>
                  </a:cubicBezTo>
                  <a:close/>
                  <a:moveTo>
                    <a:pt x="46043" y="4308"/>
                  </a:moveTo>
                  <a:cubicBezTo>
                    <a:pt x="45993" y="4308"/>
                    <a:pt x="45944" y="4334"/>
                    <a:pt x="45917" y="4379"/>
                  </a:cubicBezTo>
                  <a:cubicBezTo>
                    <a:pt x="45875" y="4450"/>
                    <a:pt x="45898" y="4539"/>
                    <a:pt x="45967" y="4581"/>
                  </a:cubicBezTo>
                  <a:cubicBezTo>
                    <a:pt x="46188" y="4714"/>
                    <a:pt x="46411" y="4852"/>
                    <a:pt x="46628" y="4990"/>
                  </a:cubicBezTo>
                  <a:cubicBezTo>
                    <a:pt x="46653" y="5006"/>
                    <a:pt x="46681" y="5014"/>
                    <a:pt x="46708" y="5014"/>
                  </a:cubicBezTo>
                  <a:cubicBezTo>
                    <a:pt x="46756" y="5014"/>
                    <a:pt x="46804" y="4989"/>
                    <a:pt x="46831" y="4946"/>
                  </a:cubicBezTo>
                  <a:cubicBezTo>
                    <a:pt x="46875" y="4877"/>
                    <a:pt x="46856" y="4786"/>
                    <a:pt x="46786" y="4743"/>
                  </a:cubicBezTo>
                  <a:cubicBezTo>
                    <a:pt x="46566" y="4604"/>
                    <a:pt x="46342" y="4463"/>
                    <a:pt x="46119" y="4329"/>
                  </a:cubicBezTo>
                  <a:cubicBezTo>
                    <a:pt x="46095" y="4315"/>
                    <a:pt x="46069" y="4308"/>
                    <a:pt x="46043" y="4308"/>
                  </a:cubicBezTo>
                  <a:close/>
                  <a:moveTo>
                    <a:pt x="14176" y="4740"/>
                  </a:moveTo>
                  <a:cubicBezTo>
                    <a:pt x="14149" y="4740"/>
                    <a:pt x="14122" y="4747"/>
                    <a:pt x="14098" y="4763"/>
                  </a:cubicBezTo>
                  <a:cubicBezTo>
                    <a:pt x="13879" y="4902"/>
                    <a:pt x="13659" y="5047"/>
                    <a:pt x="13443" y="5193"/>
                  </a:cubicBezTo>
                  <a:cubicBezTo>
                    <a:pt x="13374" y="5238"/>
                    <a:pt x="13358" y="5328"/>
                    <a:pt x="13403" y="5396"/>
                  </a:cubicBezTo>
                  <a:cubicBezTo>
                    <a:pt x="13431" y="5438"/>
                    <a:pt x="13477" y="5461"/>
                    <a:pt x="13525" y="5461"/>
                  </a:cubicBezTo>
                  <a:cubicBezTo>
                    <a:pt x="13552" y="5461"/>
                    <a:pt x="13581" y="5454"/>
                    <a:pt x="13608" y="5437"/>
                  </a:cubicBezTo>
                  <a:cubicBezTo>
                    <a:pt x="13822" y="5292"/>
                    <a:pt x="14039" y="5149"/>
                    <a:pt x="14256" y="5011"/>
                  </a:cubicBezTo>
                  <a:cubicBezTo>
                    <a:pt x="14324" y="4967"/>
                    <a:pt x="14344" y="4876"/>
                    <a:pt x="14300" y="4808"/>
                  </a:cubicBezTo>
                  <a:cubicBezTo>
                    <a:pt x="14272" y="4764"/>
                    <a:pt x="14225" y="4740"/>
                    <a:pt x="14176" y="4740"/>
                  </a:cubicBezTo>
                  <a:close/>
                  <a:moveTo>
                    <a:pt x="47361" y="5148"/>
                  </a:moveTo>
                  <a:cubicBezTo>
                    <a:pt x="47314" y="5148"/>
                    <a:pt x="47268" y="5171"/>
                    <a:pt x="47240" y="5213"/>
                  </a:cubicBezTo>
                  <a:cubicBezTo>
                    <a:pt x="47194" y="5280"/>
                    <a:pt x="47211" y="5372"/>
                    <a:pt x="47280" y="5417"/>
                  </a:cubicBezTo>
                  <a:cubicBezTo>
                    <a:pt x="47493" y="5561"/>
                    <a:pt x="47709" y="5711"/>
                    <a:pt x="47919" y="5859"/>
                  </a:cubicBezTo>
                  <a:cubicBezTo>
                    <a:pt x="47945" y="5877"/>
                    <a:pt x="47973" y="5886"/>
                    <a:pt x="48003" y="5886"/>
                  </a:cubicBezTo>
                  <a:cubicBezTo>
                    <a:pt x="48049" y="5886"/>
                    <a:pt x="48094" y="5864"/>
                    <a:pt x="48124" y="5824"/>
                  </a:cubicBezTo>
                  <a:cubicBezTo>
                    <a:pt x="48171" y="5758"/>
                    <a:pt x="48155" y="5668"/>
                    <a:pt x="48089" y="5620"/>
                  </a:cubicBezTo>
                  <a:cubicBezTo>
                    <a:pt x="47876" y="5470"/>
                    <a:pt x="47659" y="5320"/>
                    <a:pt x="47442" y="5173"/>
                  </a:cubicBezTo>
                  <a:cubicBezTo>
                    <a:pt x="47418" y="5156"/>
                    <a:pt x="47389" y="5148"/>
                    <a:pt x="47361" y="5148"/>
                  </a:cubicBezTo>
                  <a:close/>
                  <a:moveTo>
                    <a:pt x="12882" y="5611"/>
                  </a:moveTo>
                  <a:cubicBezTo>
                    <a:pt x="12853" y="5611"/>
                    <a:pt x="12823" y="5620"/>
                    <a:pt x="12797" y="5638"/>
                  </a:cubicBezTo>
                  <a:cubicBezTo>
                    <a:pt x="12586" y="5788"/>
                    <a:pt x="12375" y="5945"/>
                    <a:pt x="12166" y="6100"/>
                  </a:cubicBezTo>
                  <a:cubicBezTo>
                    <a:pt x="12100" y="6150"/>
                    <a:pt x="12088" y="6242"/>
                    <a:pt x="12136" y="6307"/>
                  </a:cubicBezTo>
                  <a:cubicBezTo>
                    <a:pt x="12166" y="6345"/>
                    <a:pt x="12209" y="6365"/>
                    <a:pt x="12254" y="6365"/>
                  </a:cubicBezTo>
                  <a:cubicBezTo>
                    <a:pt x="12285" y="6365"/>
                    <a:pt x="12315" y="6356"/>
                    <a:pt x="12342" y="6335"/>
                  </a:cubicBezTo>
                  <a:cubicBezTo>
                    <a:pt x="12549" y="6180"/>
                    <a:pt x="12758" y="6027"/>
                    <a:pt x="12968" y="5877"/>
                  </a:cubicBezTo>
                  <a:cubicBezTo>
                    <a:pt x="13035" y="5829"/>
                    <a:pt x="13050" y="5739"/>
                    <a:pt x="13002" y="5673"/>
                  </a:cubicBezTo>
                  <a:cubicBezTo>
                    <a:pt x="12973" y="5632"/>
                    <a:pt x="12928" y="5611"/>
                    <a:pt x="12882" y="5611"/>
                  </a:cubicBezTo>
                  <a:close/>
                  <a:moveTo>
                    <a:pt x="48635" y="6052"/>
                  </a:moveTo>
                  <a:cubicBezTo>
                    <a:pt x="48590" y="6052"/>
                    <a:pt x="48546" y="6073"/>
                    <a:pt x="48518" y="6111"/>
                  </a:cubicBezTo>
                  <a:cubicBezTo>
                    <a:pt x="48469" y="6176"/>
                    <a:pt x="48482" y="6268"/>
                    <a:pt x="48546" y="6317"/>
                  </a:cubicBezTo>
                  <a:cubicBezTo>
                    <a:pt x="48753" y="6472"/>
                    <a:pt x="48960" y="6631"/>
                    <a:pt x="49162" y="6791"/>
                  </a:cubicBezTo>
                  <a:cubicBezTo>
                    <a:pt x="49189" y="6814"/>
                    <a:pt x="49221" y="6824"/>
                    <a:pt x="49252" y="6824"/>
                  </a:cubicBezTo>
                  <a:cubicBezTo>
                    <a:pt x="49296" y="6824"/>
                    <a:pt x="49338" y="6804"/>
                    <a:pt x="49369" y="6768"/>
                  </a:cubicBezTo>
                  <a:cubicBezTo>
                    <a:pt x="49419" y="6704"/>
                    <a:pt x="49409" y="6611"/>
                    <a:pt x="49344" y="6561"/>
                  </a:cubicBezTo>
                  <a:cubicBezTo>
                    <a:pt x="49140" y="6399"/>
                    <a:pt x="48932" y="6238"/>
                    <a:pt x="48723" y="6082"/>
                  </a:cubicBezTo>
                  <a:cubicBezTo>
                    <a:pt x="48697" y="6062"/>
                    <a:pt x="48665" y="6052"/>
                    <a:pt x="48635" y="6052"/>
                  </a:cubicBezTo>
                  <a:close/>
                  <a:moveTo>
                    <a:pt x="11637" y="6549"/>
                  </a:moveTo>
                  <a:cubicBezTo>
                    <a:pt x="11605" y="6549"/>
                    <a:pt x="11573" y="6559"/>
                    <a:pt x="11546" y="6580"/>
                  </a:cubicBezTo>
                  <a:cubicBezTo>
                    <a:pt x="11341" y="6743"/>
                    <a:pt x="11137" y="6909"/>
                    <a:pt x="10938" y="7076"/>
                  </a:cubicBezTo>
                  <a:cubicBezTo>
                    <a:pt x="10877" y="7128"/>
                    <a:pt x="10867" y="7220"/>
                    <a:pt x="10921" y="7282"/>
                  </a:cubicBezTo>
                  <a:cubicBezTo>
                    <a:pt x="10949" y="7317"/>
                    <a:pt x="10990" y="7335"/>
                    <a:pt x="11032" y="7335"/>
                  </a:cubicBezTo>
                  <a:cubicBezTo>
                    <a:pt x="11066" y="7335"/>
                    <a:pt x="11100" y="7323"/>
                    <a:pt x="11126" y="7301"/>
                  </a:cubicBezTo>
                  <a:cubicBezTo>
                    <a:pt x="11322" y="7136"/>
                    <a:pt x="11525" y="6970"/>
                    <a:pt x="11727" y="6811"/>
                  </a:cubicBezTo>
                  <a:cubicBezTo>
                    <a:pt x="11791" y="6760"/>
                    <a:pt x="11802" y="6668"/>
                    <a:pt x="11751" y="6605"/>
                  </a:cubicBezTo>
                  <a:cubicBezTo>
                    <a:pt x="11723" y="6568"/>
                    <a:pt x="11680" y="6549"/>
                    <a:pt x="11637" y="6549"/>
                  </a:cubicBezTo>
                  <a:close/>
                  <a:moveTo>
                    <a:pt x="49858" y="7021"/>
                  </a:moveTo>
                  <a:cubicBezTo>
                    <a:pt x="49816" y="7021"/>
                    <a:pt x="49774" y="7039"/>
                    <a:pt x="49744" y="7075"/>
                  </a:cubicBezTo>
                  <a:cubicBezTo>
                    <a:pt x="49693" y="7137"/>
                    <a:pt x="49701" y="7229"/>
                    <a:pt x="49764" y="7281"/>
                  </a:cubicBezTo>
                  <a:cubicBezTo>
                    <a:pt x="49962" y="7447"/>
                    <a:pt x="50161" y="7616"/>
                    <a:pt x="50354" y="7787"/>
                  </a:cubicBezTo>
                  <a:cubicBezTo>
                    <a:pt x="50382" y="7812"/>
                    <a:pt x="50417" y="7823"/>
                    <a:pt x="50451" y="7823"/>
                  </a:cubicBezTo>
                  <a:cubicBezTo>
                    <a:pt x="50492" y="7823"/>
                    <a:pt x="50533" y="7807"/>
                    <a:pt x="50562" y="7772"/>
                  </a:cubicBezTo>
                  <a:cubicBezTo>
                    <a:pt x="50615" y="7711"/>
                    <a:pt x="50610" y="7619"/>
                    <a:pt x="50549" y="7566"/>
                  </a:cubicBezTo>
                  <a:cubicBezTo>
                    <a:pt x="50354" y="7394"/>
                    <a:pt x="50153" y="7223"/>
                    <a:pt x="49952" y="7055"/>
                  </a:cubicBezTo>
                  <a:cubicBezTo>
                    <a:pt x="49925" y="7032"/>
                    <a:pt x="49891" y="7021"/>
                    <a:pt x="49858" y="7021"/>
                  </a:cubicBezTo>
                  <a:close/>
                  <a:moveTo>
                    <a:pt x="10442" y="7548"/>
                  </a:moveTo>
                  <a:cubicBezTo>
                    <a:pt x="10407" y="7548"/>
                    <a:pt x="10373" y="7560"/>
                    <a:pt x="10345" y="7584"/>
                  </a:cubicBezTo>
                  <a:cubicBezTo>
                    <a:pt x="10149" y="7756"/>
                    <a:pt x="9954" y="7934"/>
                    <a:pt x="9762" y="8110"/>
                  </a:cubicBezTo>
                  <a:cubicBezTo>
                    <a:pt x="9704" y="8165"/>
                    <a:pt x="9700" y="8257"/>
                    <a:pt x="9755" y="8318"/>
                  </a:cubicBezTo>
                  <a:cubicBezTo>
                    <a:pt x="9783" y="8349"/>
                    <a:pt x="9823" y="8365"/>
                    <a:pt x="9863" y="8365"/>
                  </a:cubicBezTo>
                  <a:cubicBezTo>
                    <a:pt x="9897" y="8365"/>
                    <a:pt x="9932" y="8351"/>
                    <a:pt x="9964" y="8325"/>
                  </a:cubicBezTo>
                  <a:cubicBezTo>
                    <a:pt x="10153" y="8150"/>
                    <a:pt x="10346" y="7975"/>
                    <a:pt x="10539" y="7804"/>
                  </a:cubicBezTo>
                  <a:cubicBezTo>
                    <a:pt x="10599" y="7751"/>
                    <a:pt x="10605" y="7659"/>
                    <a:pt x="10552" y="7597"/>
                  </a:cubicBezTo>
                  <a:cubicBezTo>
                    <a:pt x="10523" y="7565"/>
                    <a:pt x="10482" y="7548"/>
                    <a:pt x="10442" y="7548"/>
                  </a:cubicBezTo>
                  <a:close/>
                  <a:moveTo>
                    <a:pt x="51031" y="8053"/>
                  </a:moveTo>
                  <a:cubicBezTo>
                    <a:pt x="50992" y="8053"/>
                    <a:pt x="50953" y="8068"/>
                    <a:pt x="50924" y="8100"/>
                  </a:cubicBezTo>
                  <a:cubicBezTo>
                    <a:pt x="50869" y="8158"/>
                    <a:pt x="50872" y="8252"/>
                    <a:pt x="50932" y="8306"/>
                  </a:cubicBezTo>
                  <a:cubicBezTo>
                    <a:pt x="51120" y="8482"/>
                    <a:pt x="51311" y="8661"/>
                    <a:pt x="51495" y="8842"/>
                  </a:cubicBezTo>
                  <a:cubicBezTo>
                    <a:pt x="51523" y="8870"/>
                    <a:pt x="51560" y="8884"/>
                    <a:pt x="51597" y="8884"/>
                  </a:cubicBezTo>
                  <a:cubicBezTo>
                    <a:pt x="51635" y="8884"/>
                    <a:pt x="51674" y="8868"/>
                    <a:pt x="51703" y="8838"/>
                  </a:cubicBezTo>
                  <a:cubicBezTo>
                    <a:pt x="51759" y="8781"/>
                    <a:pt x="51758" y="8688"/>
                    <a:pt x="51701" y="8632"/>
                  </a:cubicBezTo>
                  <a:cubicBezTo>
                    <a:pt x="51514" y="8451"/>
                    <a:pt x="51322" y="8269"/>
                    <a:pt x="51132" y="8093"/>
                  </a:cubicBezTo>
                  <a:cubicBezTo>
                    <a:pt x="51103" y="8066"/>
                    <a:pt x="51067" y="8053"/>
                    <a:pt x="51031" y="8053"/>
                  </a:cubicBezTo>
                  <a:close/>
                  <a:moveTo>
                    <a:pt x="9295" y="8608"/>
                  </a:moveTo>
                  <a:cubicBezTo>
                    <a:pt x="9258" y="8608"/>
                    <a:pt x="9222" y="8622"/>
                    <a:pt x="9193" y="8649"/>
                  </a:cubicBezTo>
                  <a:cubicBezTo>
                    <a:pt x="9008" y="8831"/>
                    <a:pt x="8821" y="9019"/>
                    <a:pt x="8640" y="9205"/>
                  </a:cubicBezTo>
                  <a:cubicBezTo>
                    <a:pt x="8584" y="9262"/>
                    <a:pt x="8585" y="9355"/>
                    <a:pt x="8642" y="9411"/>
                  </a:cubicBezTo>
                  <a:cubicBezTo>
                    <a:pt x="8671" y="9440"/>
                    <a:pt x="8707" y="9454"/>
                    <a:pt x="8744" y="9454"/>
                  </a:cubicBezTo>
                  <a:cubicBezTo>
                    <a:pt x="8783" y="9454"/>
                    <a:pt x="8821" y="9440"/>
                    <a:pt x="8850" y="9408"/>
                  </a:cubicBezTo>
                  <a:cubicBezTo>
                    <a:pt x="9029" y="9224"/>
                    <a:pt x="9214" y="9040"/>
                    <a:pt x="9398" y="8859"/>
                  </a:cubicBezTo>
                  <a:cubicBezTo>
                    <a:pt x="9455" y="8803"/>
                    <a:pt x="9456" y="8710"/>
                    <a:pt x="9400" y="8652"/>
                  </a:cubicBezTo>
                  <a:cubicBezTo>
                    <a:pt x="9371" y="8623"/>
                    <a:pt x="9333" y="8608"/>
                    <a:pt x="9295" y="8608"/>
                  </a:cubicBezTo>
                  <a:close/>
                  <a:moveTo>
                    <a:pt x="52150" y="9142"/>
                  </a:moveTo>
                  <a:cubicBezTo>
                    <a:pt x="52113" y="9142"/>
                    <a:pt x="52076" y="9156"/>
                    <a:pt x="52048" y="9183"/>
                  </a:cubicBezTo>
                  <a:cubicBezTo>
                    <a:pt x="51989" y="9240"/>
                    <a:pt x="51988" y="9333"/>
                    <a:pt x="52045" y="9390"/>
                  </a:cubicBezTo>
                  <a:cubicBezTo>
                    <a:pt x="52224" y="9574"/>
                    <a:pt x="52404" y="9763"/>
                    <a:pt x="52580" y="9953"/>
                  </a:cubicBezTo>
                  <a:cubicBezTo>
                    <a:pt x="52607" y="9985"/>
                    <a:pt x="52647" y="10001"/>
                    <a:pt x="52687" y="10001"/>
                  </a:cubicBezTo>
                  <a:cubicBezTo>
                    <a:pt x="52723" y="10001"/>
                    <a:pt x="52759" y="9988"/>
                    <a:pt x="52786" y="9961"/>
                  </a:cubicBezTo>
                  <a:cubicBezTo>
                    <a:pt x="52846" y="9906"/>
                    <a:pt x="52849" y="9814"/>
                    <a:pt x="52795" y="9753"/>
                  </a:cubicBezTo>
                  <a:cubicBezTo>
                    <a:pt x="52618" y="9563"/>
                    <a:pt x="52436" y="9372"/>
                    <a:pt x="52254" y="9185"/>
                  </a:cubicBezTo>
                  <a:cubicBezTo>
                    <a:pt x="52226" y="9156"/>
                    <a:pt x="52188" y="9142"/>
                    <a:pt x="52150" y="9142"/>
                  </a:cubicBezTo>
                  <a:close/>
                  <a:moveTo>
                    <a:pt x="8207" y="9727"/>
                  </a:moveTo>
                  <a:cubicBezTo>
                    <a:pt x="8168" y="9727"/>
                    <a:pt x="8129" y="9743"/>
                    <a:pt x="8100" y="9774"/>
                  </a:cubicBezTo>
                  <a:cubicBezTo>
                    <a:pt x="7924" y="9965"/>
                    <a:pt x="7747" y="10160"/>
                    <a:pt x="7575" y="10356"/>
                  </a:cubicBezTo>
                  <a:cubicBezTo>
                    <a:pt x="7521" y="10417"/>
                    <a:pt x="7526" y="10509"/>
                    <a:pt x="7587" y="10563"/>
                  </a:cubicBezTo>
                  <a:cubicBezTo>
                    <a:pt x="7616" y="10588"/>
                    <a:pt x="7650" y="10600"/>
                    <a:pt x="7684" y="10600"/>
                  </a:cubicBezTo>
                  <a:cubicBezTo>
                    <a:pt x="7725" y="10600"/>
                    <a:pt x="7766" y="10584"/>
                    <a:pt x="7795" y="10550"/>
                  </a:cubicBezTo>
                  <a:cubicBezTo>
                    <a:pt x="7965" y="10356"/>
                    <a:pt x="8140" y="10163"/>
                    <a:pt x="8315" y="9973"/>
                  </a:cubicBezTo>
                  <a:cubicBezTo>
                    <a:pt x="8370" y="9915"/>
                    <a:pt x="8368" y="9822"/>
                    <a:pt x="8307" y="9767"/>
                  </a:cubicBezTo>
                  <a:cubicBezTo>
                    <a:pt x="8279" y="9740"/>
                    <a:pt x="8243" y="9727"/>
                    <a:pt x="8207" y="9727"/>
                  </a:cubicBezTo>
                  <a:close/>
                  <a:moveTo>
                    <a:pt x="53210" y="10286"/>
                  </a:moveTo>
                  <a:cubicBezTo>
                    <a:pt x="53176" y="10286"/>
                    <a:pt x="53141" y="10298"/>
                    <a:pt x="53113" y="10323"/>
                  </a:cubicBezTo>
                  <a:cubicBezTo>
                    <a:pt x="53052" y="10376"/>
                    <a:pt x="53046" y="10468"/>
                    <a:pt x="53099" y="10530"/>
                  </a:cubicBezTo>
                  <a:cubicBezTo>
                    <a:pt x="53270" y="10722"/>
                    <a:pt x="53440" y="10920"/>
                    <a:pt x="53605" y="11118"/>
                  </a:cubicBezTo>
                  <a:cubicBezTo>
                    <a:pt x="53635" y="11153"/>
                    <a:pt x="53676" y="11170"/>
                    <a:pt x="53718" y="11170"/>
                  </a:cubicBezTo>
                  <a:cubicBezTo>
                    <a:pt x="53751" y="11170"/>
                    <a:pt x="53785" y="11159"/>
                    <a:pt x="53813" y="11138"/>
                  </a:cubicBezTo>
                  <a:cubicBezTo>
                    <a:pt x="53874" y="11085"/>
                    <a:pt x="53882" y="10993"/>
                    <a:pt x="53830" y="10930"/>
                  </a:cubicBezTo>
                  <a:cubicBezTo>
                    <a:pt x="53662" y="10730"/>
                    <a:pt x="53491" y="10530"/>
                    <a:pt x="53319" y="10335"/>
                  </a:cubicBezTo>
                  <a:cubicBezTo>
                    <a:pt x="53291" y="10303"/>
                    <a:pt x="53251" y="10286"/>
                    <a:pt x="53210" y="10286"/>
                  </a:cubicBezTo>
                  <a:close/>
                  <a:moveTo>
                    <a:pt x="7177" y="10899"/>
                  </a:moveTo>
                  <a:cubicBezTo>
                    <a:pt x="7135" y="10899"/>
                    <a:pt x="7093" y="10917"/>
                    <a:pt x="7064" y="10952"/>
                  </a:cubicBezTo>
                  <a:cubicBezTo>
                    <a:pt x="6896" y="11152"/>
                    <a:pt x="6731" y="11358"/>
                    <a:pt x="6569" y="11561"/>
                  </a:cubicBezTo>
                  <a:cubicBezTo>
                    <a:pt x="6519" y="11624"/>
                    <a:pt x="6529" y="11717"/>
                    <a:pt x="6594" y="11767"/>
                  </a:cubicBezTo>
                  <a:cubicBezTo>
                    <a:pt x="6620" y="11788"/>
                    <a:pt x="6652" y="11799"/>
                    <a:pt x="6684" y="11799"/>
                  </a:cubicBezTo>
                  <a:cubicBezTo>
                    <a:pt x="6728" y="11799"/>
                    <a:pt x="6770" y="11779"/>
                    <a:pt x="6800" y="11742"/>
                  </a:cubicBezTo>
                  <a:cubicBezTo>
                    <a:pt x="6961" y="11541"/>
                    <a:pt x="7126" y="11338"/>
                    <a:pt x="7290" y="11140"/>
                  </a:cubicBezTo>
                  <a:cubicBezTo>
                    <a:pt x="7342" y="11077"/>
                    <a:pt x="7334" y="10985"/>
                    <a:pt x="7271" y="10933"/>
                  </a:cubicBezTo>
                  <a:cubicBezTo>
                    <a:pt x="7243" y="10910"/>
                    <a:pt x="7210" y="10899"/>
                    <a:pt x="7177" y="10899"/>
                  </a:cubicBezTo>
                  <a:close/>
                  <a:moveTo>
                    <a:pt x="54210" y="11482"/>
                  </a:moveTo>
                  <a:cubicBezTo>
                    <a:pt x="54178" y="11482"/>
                    <a:pt x="54146" y="11492"/>
                    <a:pt x="54119" y="11513"/>
                  </a:cubicBezTo>
                  <a:cubicBezTo>
                    <a:pt x="54055" y="11563"/>
                    <a:pt x="54045" y="11655"/>
                    <a:pt x="54095" y="11720"/>
                  </a:cubicBezTo>
                  <a:cubicBezTo>
                    <a:pt x="54255" y="11920"/>
                    <a:pt x="54414" y="12127"/>
                    <a:pt x="54570" y="12334"/>
                  </a:cubicBezTo>
                  <a:cubicBezTo>
                    <a:pt x="54598" y="12372"/>
                    <a:pt x="54642" y="12392"/>
                    <a:pt x="54687" y="12392"/>
                  </a:cubicBezTo>
                  <a:cubicBezTo>
                    <a:pt x="54718" y="12392"/>
                    <a:pt x="54750" y="12382"/>
                    <a:pt x="54775" y="12364"/>
                  </a:cubicBezTo>
                  <a:cubicBezTo>
                    <a:pt x="54840" y="12315"/>
                    <a:pt x="54853" y="12223"/>
                    <a:pt x="54805" y="12158"/>
                  </a:cubicBezTo>
                  <a:cubicBezTo>
                    <a:pt x="54648" y="11950"/>
                    <a:pt x="54486" y="11741"/>
                    <a:pt x="54325" y="11538"/>
                  </a:cubicBezTo>
                  <a:cubicBezTo>
                    <a:pt x="54296" y="11501"/>
                    <a:pt x="54253" y="11482"/>
                    <a:pt x="54210" y="11482"/>
                  </a:cubicBezTo>
                  <a:close/>
                  <a:moveTo>
                    <a:pt x="6205" y="12123"/>
                  </a:moveTo>
                  <a:cubicBezTo>
                    <a:pt x="6160" y="12123"/>
                    <a:pt x="6117" y="12144"/>
                    <a:pt x="6088" y="12182"/>
                  </a:cubicBezTo>
                  <a:cubicBezTo>
                    <a:pt x="5932" y="12391"/>
                    <a:pt x="5776" y="12605"/>
                    <a:pt x="5625" y="12816"/>
                  </a:cubicBezTo>
                  <a:cubicBezTo>
                    <a:pt x="5578" y="12882"/>
                    <a:pt x="5593" y="12973"/>
                    <a:pt x="5659" y="13020"/>
                  </a:cubicBezTo>
                  <a:cubicBezTo>
                    <a:pt x="5686" y="13038"/>
                    <a:pt x="5716" y="13047"/>
                    <a:pt x="5745" y="13047"/>
                  </a:cubicBezTo>
                  <a:cubicBezTo>
                    <a:pt x="5791" y="13047"/>
                    <a:pt x="5837" y="13025"/>
                    <a:pt x="5864" y="12987"/>
                  </a:cubicBezTo>
                  <a:cubicBezTo>
                    <a:pt x="6013" y="12777"/>
                    <a:pt x="6169" y="12566"/>
                    <a:pt x="6323" y="12359"/>
                  </a:cubicBezTo>
                  <a:cubicBezTo>
                    <a:pt x="6373" y="12294"/>
                    <a:pt x="6359" y="12202"/>
                    <a:pt x="6294" y="12153"/>
                  </a:cubicBezTo>
                  <a:cubicBezTo>
                    <a:pt x="6267" y="12133"/>
                    <a:pt x="6236" y="12123"/>
                    <a:pt x="6205" y="12123"/>
                  </a:cubicBezTo>
                  <a:close/>
                  <a:moveTo>
                    <a:pt x="55148" y="12727"/>
                  </a:moveTo>
                  <a:cubicBezTo>
                    <a:pt x="55119" y="12727"/>
                    <a:pt x="55089" y="12736"/>
                    <a:pt x="55063" y="12754"/>
                  </a:cubicBezTo>
                  <a:cubicBezTo>
                    <a:pt x="54996" y="12801"/>
                    <a:pt x="54981" y="12892"/>
                    <a:pt x="55028" y="12959"/>
                  </a:cubicBezTo>
                  <a:cubicBezTo>
                    <a:pt x="55177" y="13168"/>
                    <a:pt x="55327" y="13380"/>
                    <a:pt x="55471" y="13595"/>
                  </a:cubicBezTo>
                  <a:cubicBezTo>
                    <a:pt x="55499" y="13638"/>
                    <a:pt x="55545" y="13661"/>
                    <a:pt x="55593" y="13661"/>
                  </a:cubicBezTo>
                  <a:cubicBezTo>
                    <a:pt x="55621" y="13661"/>
                    <a:pt x="55649" y="13652"/>
                    <a:pt x="55675" y="13635"/>
                  </a:cubicBezTo>
                  <a:cubicBezTo>
                    <a:pt x="55742" y="13590"/>
                    <a:pt x="55760" y="13500"/>
                    <a:pt x="55714" y="13432"/>
                  </a:cubicBezTo>
                  <a:cubicBezTo>
                    <a:pt x="55568" y="13215"/>
                    <a:pt x="55417" y="12999"/>
                    <a:pt x="55268" y="12789"/>
                  </a:cubicBezTo>
                  <a:cubicBezTo>
                    <a:pt x="55239" y="12749"/>
                    <a:pt x="55194" y="12727"/>
                    <a:pt x="55148" y="12727"/>
                  </a:cubicBezTo>
                  <a:close/>
                  <a:moveTo>
                    <a:pt x="5300" y="13395"/>
                  </a:moveTo>
                  <a:cubicBezTo>
                    <a:pt x="5253" y="13395"/>
                    <a:pt x="5207" y="13418"/>
                    <a:pt x="5179" y="13460"/>
                  </a:cubicBezTo>
                  <a:cubicBezTo>
                    <a:pt x="5034" y="13675"/>
                    <a:pt x="4889" y="13896"/>
                    <a:pt x="4749" y="14116"/>
                  </a:cubicBezTo>
                  <a:cubicBezTo>
                    <a:pt x="4706" y="14186"/>
                    <a:pt x="4726" y="14276"/>
                    <a:pt x="4794" y="14320"/>
                  </a:cubicBezTo>
                  <a:cubicBezTo>
                    <a:pt x="4819" y="14335"/>
                    <a:pt x="4846" y="14342"/>
                    <a:pt x="4874" y="14342"/>
                  </a:cubicBezTo>
                  <a:cubicBezTo>
                    <a:pt x="4922" y="14342"/>
                    <a:pt x="4969" y="14320"/>
                    <a:pt x="4996" y="14274"/>
                  </a:cubicBezTo>
                  <a:cubicBezTo>
                    <a:pt x="5135" y="14056"/>
                    <a:pt x="5278" y="13838"/>
                    <a:pt x="5422" y="13624"/>
                  </a:cubicBezTo>
                  <a:cubicBezTo>
                    <a:pt x="5468" y="13557"/>
                    <a:pt x="5450" y="13465"/>
                    <a:pt x="5382" y="13420"/>
                  </a:cubicBezTo>
                  <a:cubicBezTo>
                    <a:pt x="5357" y="13403"/>
                    <a:pt x="5328" y="13395"/>
                    <a:pt x="5300" y="13395"/>
                  </a:cubicBezTo>
                  <a:close/>
                  <a:moveTo>
                    <a:pt x="56020" y="14018"/>
                  </a:moveTo>
                  <a:cubicBezTo>
                    <a:pt x="55993" y="14018"/>
                    <a:pt x="55966" y="14025"/>
                    <a:pt x="55942" y="14040"/>
                  </a:cubicBezTo>
                  <a:cubicBezTo>
                    <a:pt x="55874" y="14085"/>
                    <a:pt x="55854" y="14176"/>
                    <a:pt x="55897" y="14244"/>
                  </a:cubicBezTo>
                  <a:cubicBezTo>
                    <a:pt x="56035" y="14460"/>
                    <a:pt x="56173" y="14682"/>
                    <a:pt x="56306" y="14903"/>
                  </a:cubicBezTo>
                  <a:cubicBezTo>
                    <a:pt x="56333" y="14948"/>
                    <a:pt x="56382" y="14974"/>
                    <a:pt x="56432" y="14974"/>
                  </a:cubicBezTo>
                  <a:cubicBezTo>
                    <a:pt x="56458" y="14974"/>
                    <a:pt x="56483" y="14966"/>
                    <a:pt x="56509" y="14953"/>
                  </a:cubicBezTo>
                  <a:cubicBezTo>
                    <a:pt x="56577" y="14910"/>
                    <a:pt x="56600" y="14820"/>
                    <a:pt x="56558" y="14750"/>
                  </a:cubicBezTo>
                  <a:cubicBezTo>
                    <a:pt x="56424" y="14528"/>
                    <a:pt x="56285" y="14304"/>
                    <a:pt x="56146" y="14085"/>
                  </a:cubicBezTo>
                  <a:cubicBezTo>
                    <a:pt x="56116" y="14042"/>
                    <a:pt x="56068" y="14018"/>
                    <a:pt x="56020" y="14018"/>
                  </a:cubicBezTo>
                  <a:close/>
                  <a:moveTo>
                    <a:pt x="4464" y="14715"/>
                  </a:moveTo>
                  <a:cubicBezTo>
                    <a:pt x="4414" y="14715"/>
                    <a:pt x="4365" y="14741"/>
                    <a:pt x="4337" y="14786"/>
                  </a:cubicBezTo>
                  <a:cubicBezTo>
                    <a:pt x="4203" y="15009"/>
                    <a:pt x="4068" y="15238"/>
                    <a:pt x="3940" y="15465"/>
                  </a:cubicBezTo>
                  <a:cubicBezTo>
                    <a:pt x="3900" y="15534"/>
                    <a:pt x="3925" y="15624"/>
                    <a:pt x="3996" y="15664"/>
                  </a:cubicBezTo>
                  <a:cubicBezTo>
                    <a:pt x="4017" y="15676"/>
                    <a:pt x="4043" y="15683"/>
                    <a:pt x="4067" y="15683"/>
                  </a:cubicBezTo>
                  <a:cubicBezTo>
                    <a:pt x="4118" y="15683"/>
                    <a:pt x="4169" y="15656"/>
                    <a:pt x="4196" y="15610"/>
                  </a:cubicBezTo>
                  <a:cubicBezTo>
                    <a:pt x="4324" y="15386"/>
                    <a:pt x="4456" y="15160"/>
                    <a:pt x="4589" y="14939"/>
                  </a:cubicBezTo>
                  <a:cubicBezTo>
                    <a:pt x="4631" y="14868"/>
                    <a:pt x="4609" y="14779"/>
                    <a:pt x="4539" y="14736"/>
                  </a:cubicBezTo>
                  <a:cubicBezTo>
                    <a:pt x="4515" y="14722"/>
                    <a:pt x="4490" y="14715"/>
                    <a:pt x="4464" y="14715"/>
                  </a:cubicBezTo>
                  <a:close/>
                  <a:moveTo>
                    <a:pt x="56824" y="15351"/>
                  </a:moveTo>
                  <a:cubicBezTo>
                    <a:pt x="56799" y="15351"/>
                    <a:pt x="56774" y="15357"/>
                    <a:pt x="56751" y="15371"/>
                  </a:cubicBezTo>
                  <a:cubicBezTo>
                    <a:pt x="56681" y="15411"/>
                    <a:pt x="56657" y="15501"/>
                    <a:pt x="56696" y="15572"/>
                  </a:cubicBezTo>
                  <a:cubicBezTo>
                    <a:pt x="56824" y="15794"/>
                    <a:pt x="56950" y="16023"/>
                    <a:pt x="57072" y="16249"/>
                  </a:cubicBezTo>
                  <a:cubicBezTo>
                    <a:pt x="57097" y="16300"/>
                    <a:pt x="57148" y="16327"/>
                    <a:pt x="57200" y="16327"/>
                  </a:cubicBezTo>
                  <a:cubicBezTo>
                    <a:pt x="57225" y="16327"/>
                    <a:pt x="57248" y="16321"/>
                    <a:pt x="57269" y="16310"/>
                  </a:cubicBezTo>
                  <a:cubicBezTo>
                    <a:pt x="57341" y="16271"/>
                    <a:pt x="57368" y="16183"/>
                    <a:pt x="57329" y="16111"/>
                  </a:cubicBezTo>
                  <a:cubicBezTo>
                    <a:pt x="57208" y="15881"/>
                    <a:pt x="57080" y="15651"/>
                    <a:pt x="56952" y="15426"/>
                  </a:cubicBezTo>
                  <a:cubicBezTo>
                    <a:pt x="56924" y="15378"/>
                    <a:pt x="56875" y="15351"/>
                    <a:pt x="56824" y="15351"/>
                  </a:cubicBezTo>
                  <a:close/>
                  <a:moveTo>
                    <a:pt x="3691" y="16075"/>
                  </a:moveTo>
                  <a:cubicBezTo>
                    <a:pt x="3639" y="16075"/>
                    <a:pt x="3589" y="16103"/>
                    <a:pt x="3562" y="16152"/>
                  </a:cubicBezTo>
                  <a:cubicBezTo>
                    <a:pt x="3439" y="16382"/>
                    <a:pt x="3318" y="16618"/>
                    <a:pt x="3202" y="16851"/>
                  </a:cubicBezTo>
                  <a:cubicBezTo>
                    <a:pt x="3165" y="16924"/>
                    <a:pt x="3194" y="17012"/>
                    <a:pt x="3267" y="17048"/>
                  </a:cubicBezTo>
                  <a:cubicBezTo>
                    <a:pt x="3288" y="17058"/>
                    <a:pt x="3310" y="17063"/>
                    <a:pt x="3332" y="17063"/>
                  </a:cubicBezTo>
                  <a:cubicBezTo>
                    <a:pt x="3386" y="17063"/>
                    <a:pt x="3438" y="17032"/>
                    <a:pt x="3464" y="16982"/>
                  </a:cubicBezTo>
                  <a:cubicBezTo>
                    <a:pt x="3579" y="16751"/>
                    <a:pt x="3699" y="16519"/>
                    <a:pt x="3821" y="16290"/>
                  </a:cubicBezTo>
                  <a:cubicBezTo>
                    <a:pt x="3859" y="16219"/>
                    <a:pt x="3832" y="16131"/>
                    <a:pt x="3760" y="16092"/>
                  </a:cubicBezTo>
                  <a:cubicBezTo>
                    <a:pt x="3738" y="16080"/>
                    <a:pt x="3715" y="16075"/>
                    <a:pt x="3691" y="16075"/>
                  </a:cubicBezTo>
                  <a:close/>
                  <a:moveTo>
                    <a:pt x="57558" y="16724"/>
                  </a:moveTo>
                  <a:cubicBezTo>
                    <a:pt x="57536" y="16724"/>
                    <a:pt x="57513" y="16729"/>
                    <a:pt x="57492" y="16740"/>
                  </a:cubicBezTo>
                  <a:cubicBezTo>
                    <a:pt x="57419" y="16775"/>
                    <a:pt x="57391" y="16863"/>
                    <a:pt x="57427" y="16936"/>
                  </a:cubicBezTo>
                  <a:cubicBezTo>
                    <a:pt x="57542" y="17165"/>
                    <a:pt x="57656" y="17401"/>
                    <a:pt x="57765" y="17634"/>
                  </a:cubicBezTo>
                  <a:cubicBezTo>
                    <a:pt x="57791" y="17687"/>
                    <a:pt x="57844" y="17718"/>
                    <a:pt x="57898" y="17718"/>
                  </a:cubicBezTo>
                  <a:cubicBezTo>
                    <a:pt x="57921" y="17718"/>
                    <a:pt x="57941" y="17714"/>
                    <a:pt x="57960" y="17703"/>
                  </a:cubicBezTo>
                  <a:cubicBezTo>
                    <a:pt x="58033" y="17669"/>
                    <a:pt x="58065" y="17581"/>
                    <a:pt x="58030" y="17508"/>
                  </a:cubicBezTo>
                  <a:cubicBezTo>
                    <a:pt x="57921" y="17273"/>
                    <a:pt x="57805" y="17036"/>
                    <a:pt x="57688" y="16805"/>
                  </a:cubicBezTo>
                  <a:cubicBezTo>
                    <a:pt x="57663" y="16753"/>
                    <a:pt x="57612" y="16724"/>
                    <a:pt x="57558" y="16724"/>
                  </a:cubicBezTo>
                  <a:close/>
                  <a:moveTo>
                    <a:pt x="2991" y="17472"/>
                  </a:moveTo>
                  <a:cubicBezTo>
                    <a:pt x="2936" y="17472"/>
                    <a:pt x="2884" y="17504"/>
                    <a:pt x="2859" y="17557"/>
                  </a:cubicBezTo>
                  <a:cubicBezTo>
                    <a:pt x="2748" y="17793"/>
                    <a:pt x="2640" y="18034"/>
                    <a:pt x="2536" y="18273"/>
                  </a:cubicBezTo>
                  <a:cubicBezTo>
                    <a:pt x="2502" y="18347"/>
                    <a:pt x="2537" y="18434"/>
                    <a:pt x="2610" y="18466"/>
                  </a:cubicBezTo>
                  <a:cubicBezTo>
                    <a:pt x="2630" y="18475"/>
                    <a:pt x="2650" y="18479"/>
                    <a:pt x="2670" y="18479"/>
                  </a:cubicBezTo>
                  <a:cubicBezTo>
                    <a:pt x="2726" y="18479"/>
                    <a:pt x="2779" y="18447"/>
                    <a:pt x="2804" y="18392"/>
                  </a:cubicBezTo>
                  <a:cubicBezTo>
                    <a:pt x="2907" y="18154"/>
                    <a:pt x="3014" y="17916"/>
                    <a:pt x="3125" y="17682"/>
                  </a:cubicBezTo>
                  <a:cubicBezTo>
                    <a:pt x="3159" y="17608"/>
                    <a:pt x="3127" y="17521"/>
                    <a:pt x="3054" y="17486"/>
                  </a:cubicBezTo>
                  <a:cubicBezTo>
                    <a:pt x="3034" y="17477"/>
                    <a:pt x="3012" y="17472"/>
                    <a:pt x="2991" y="17472"/>
                  </a:cubicBezTo>
                  <a:close/>
                  <a:moveTo>
                    <a:pt x="58221" y="18134"/>
                  </a:moveTo>
                  <a:cubicBezTo>
                    <a:pt x="58202" y="18134"/>
                    <a:pt x="58181" y="18138"/>
                    <a:pt x="58162" y="18146"/>
                  </a:cubicBezTo>
                  <a:cubicBezTo>
                    <a:pt x="58088" y="18178"/>
                    <a:pt x="58055" y="18265"/>
                    <a:pt x="58087" y="18340"/>
                  </a:cubicBezTo>
                  <a:cubicBezTo>
                    <a:pt x="58190" y="18573"/>
                    <a:pt x="58291" y="18814"/>
                    <a:pt x="58388" y="19052"/>
                  </a:cubicBezTo>
                  <a:cubicBezTo>
                    <a:pt x="58412" y="19108"/>
                    <a:pt x="58466" y="19143"/>
                    <a:pt x="58524" y="19143"/>
                  </a:cubicBezTo>
                  <a:cubicBezTo>
                    <a:pt x="58543" y="19143"/>
                    <a:pt x="58562" y="19139"/>
                    <a:pt x="58579" y="19134"/>
                  </a:cubicBezTo>
                  <a:cubicBezTo>
                    <a:pt x="58654" y="19103"/>
                    <a:pt x="58690" y="19017"/>
                    <a:pt x="58660" y="18941"/>
                  </a:cubicBezTo>
                  <a:cubicBezTo>
                    <a:pt x="58562" y="18701"/>
                    <a:pt x="58459" y="18459"/>
                    <a:pt x="58356" y="18222"/>
                  </a:cubicBezTo>
                  <a:cubicBezTo>
                    <a:pt x="58331" y="18167"/>
                    <a:pt x="58278" y="18134"/>
                    <a:pt x="58221" y="18134"/>
                  </a:cubicBezTo>
                  <a:close/>
                  <a:moveTo>
                    <a:pt x="2366" y="18906"/>
                  </a:moveTo>
                  <a:cubicBezTo>
                    <a:pt x="2308" y="18906"/>
                    <a:pt x="2253" y="18940"/>
                    <a:pt x="2230" y="18998"/>
                  </a:cubicBezTo>
                  <a:cubicBezTo>
                    <a:pt x="2130" y="19241"/>
                    <a:pt x="2035" y="19488"/>
                    <a:pt x="1943" y="19731"/>
                  </a:cubicBezTo>
                  <a:cubicBezTo>
                    <a:pt x="1915" y="19806"/>
                    <a:pt x="1953" y="19892"/>
                    <a:pt x="2028" y="19921"/>
                  </a:cubicBezTo>
                  <a:cubicBezTo>
                    <a:pt x="2046" y="19927"/>
                    <a:pt x="2063" y="19929"/>
                    <a:pt x="2079" y="19929"/>
                  </a:cubicBezTo>
                  <a:cubicBezTo>
                    <a:pt x="2140" y="19929"/>
                    <a:pt x="2195" y="19893"/>
                    <a:pt x="2217" y="19835"/>
                  </a:cubicBezTo>
                  <a:cubicBezTo>
                    <a:pt x="2308" y="19594"/>
                    <a:pt x="2405" y="19350"/>
                    <a:pt x="2502" y="19109"/>
                  </a:cubicBezTo>
                  <a:cubicBezTo>
                    <a:pt x="2533" y="19034"/>
                    <a:pt x="2497" y="18948"/>
                    <a:pt x="2421" y="18917"/>
                  </a:cubicBezTo>
                  <a:cubicBezTo>
                    <a:pt x="2403" y="18910"/>
                    <a:pt x="2384" y="18906"/>
                    <a:pt x="2366" y="18906"/>
                  </a:cubicBezTo>
                  <a:close/>
                  <a:moveTo>
                    <a:pt x="58812" y="19574"/>
                  </a:moveTo>
                  <a:cubicBezTo>
                    <a:pt x="58794" y="19574"/>
                    <a:pt x="58777" y="19577"/>
                    <a:pt x="58760" y="19584"/>
                  </a:cubicBezTo>
                  <a:cubicBezTo>
                    <a:pt x="58683" y="19612"/>
                    <a:pt x="58645" y="19698"/>
                    <a:pt x="58674" y="19773"/>
                  </a:cubicBezTo>
                  <a:cubicBezTo>
                    <a:pt x="58766" y="20014"/>
                    <a:pt x="58854" y="20259"/>
                    <a:pt x="58940" y="20504"/>
                  </a:cubicBezTo>
                  <a:cubicBezTo>
                    <a:pt x="58960" y="20563"/>
                    <a:pt x="59018" y="20602"/>
                    <a:pt x="59078" y="20602"/>
                  </a:cubicBezTo>
                  <a:cubicBezTo>
                    <a:pt x="59093" y="20602"/>
                    <a:pt x="59110" y="20599"/>
                    <a:pt x="59126" y="20593"/>
                  </a:cubicBezTo>
                  <a:cubicBezTo>
                    <a:pt x="59203" y="20566"/>
                    <a:pt x="59244" y="20482"/>
                    <a:pt x="59217" y="20406"/>
                  </a:cubicBezTo>
                  <a:cubicBezTo>
                    <a:pt x="59131" y="20161"/>
                    <a:pt x="59041" y="19912"/>
                    <a:pt x="58949" y="19670"/>
                  </a:cubicBezTo>
                  <a:cubicBezTo>
                    <a:pt x="58927" y="19611"/>
                    <a:pt x="58871" y="19574"/>
                    <a:pt x="58812" y="19574"/>
                  </a:cubicBezTo>
                  <a:close/>
                  <a:moveTo>
                    <a:pt x="1812" y="20372"/>
                  </a:moveTo>
                  <a:cubicBezTo>
                    <a:pt x="1752" y="20372"/>
                    <a:pt x="1696" y="20411"/>
                    <a:pt x="1674" y="20471"/>
                  </a:cubicBezTo>
                  <a:cubicBezTo>
                    <a:pt x="1590" y="20717"/>
                    <a:pt x="1505" y="20967"/>
                    <a:pt x="1426" y="21218"/>
                  </a:cubicBezTo>
                  <a:cubicBezTo>
                    <a:pt x="1402" y="21295"/>
                    <a:pt x="1446" y="21379"/>
                    <a:pt x="1523" y="21402"/>
                  </a:cubicBezTo>
                  <a:cubicBezTo>
                    <a:pt x="1538" y="21406"/>
                    <a:pt x="1551" y="21409"/>
                    <a:pt x="1567" y="21409"/>
                  </a:cubicBezTo>
                  <a:cubicBezTo>
                    <a:pt x="1630" y="21409"/>
                    <a:pt x="1687" y="21368"/>
                    <a:pt x="1707" y="21307"/>
                  </a:cubicBezTo>
                  <a:cubicBezTo>
                    <a:pt x="1785" y="21059"/>
                    <a:pt x="1867" y="20811"/>
                    <a:pt x="1952" y="20567"/>
                  </a:cubicBezTo>
                  <a:cubicBezTo>
                    <a:pt x="1979" y="20491"/>
                    <a:pt x="1938" y="20408"/>
                    <a:pt x="1861" y="20381"/>
                  </a:cubicBezTo>
                  <a:cubicBezTo>
                    <a:pt x="1845" y="20375"/>
                    <a:pt x="1828" y="20372"/>
                    <a:pt x="1812" y="20372"/>
                  </a:cubicBezTo>
                  <a:close/>
                  <a:moveTo>
                    <a:pt x="59323" y="21048"/>
                  </a:moveTo>
                  <a:cubicBezTo>
                    <a:pt x="59309" y="21048"/>
                    <a:pt x="59294" y="21050"/>
                    <a:pt x="59280" y="21054"/>
                  </a:cubicBezTo>
                  <a:cubicBezTo>
                    <a:pt x="59203" y="21079"/>
                    <a:pt x="59161" y="21162"/>
                    <a:pt x="59185" y="21239"/>
                  </a:cubicBezTo>
                  <a:cubicBezTo>
                    <a:pt x="59264" y="21486"/>
                    <a:pt x="59341" y="21735"/>
                    <a:pt x="59413" y="21982"/>
                  </a:cubicBezTo>
                  <a:cubicBezTo>
                    <a:pt x="59431" y="22046"/>
                    <a:pt x="59489" y="22088"/>
                    <a:pt x="59554" y="22088"/>
                  </a:cubicBezTo>
                  <a:cubicBezTo>
                    <a:pt x="59568" y="22088"/>
                    <a:pt x="59581" y="22086"/>
                    <a:pt x="59595" y="22081"/>
                  </a:cubicBezTo>
                  <a:cubicBezTo>
                    <a:pt x="59672" y="22059"/>
                    <a:pt x="59717" y="21977"/>
                    <a:pt x="59694" y="21898"/>
                  </a:cubicBezTo>
                  <a:cubicBezTo>
                    <a:pt x="59621" y="21651"/>
                    <a:pt x="59544" y="21397"/>
                    <a:pt x="59464" y="21149"/>
                  </a:cubicBezTo>
                  <a:cubicBezTo>
                    <a:pt x="59445" y="21087"/>
                    <a:pt x="59386" y="21048"/>
                    <a:pt x="59323" y="21048"/>
                  </a:cubicBezTo>
                  <a:close/>
                  <a:moveTo>
                    <a:pt x="1340" y="21862"/>
                  </a:moveTo>
                  <a:cubicBezTo>
                    <a:pt x="1276" y="21862"/>
                    <a:pt x="1218" y="21904"/>
                    <a:pt x="1198" y="21968"/>
                  </a:cubicBezTo>
                  <a:cubicBezTo>
                    <a:pt x="1126" y="22218"/>
                    <a:pt x="1057" y="22471"/>
                    <a:pt x="991" y="22724"/>
                  </a:cubicBezTo>
                  <a:cubicBezTo>
                    <a:pt x="970" y="22802"/>
                    <a:pt x="1017" y="22883"/>
                    <a:pt x="1095" y="22903"/>
                  </a:cubicBezTo>
                  <a:cubicBezTo>
                    <a:pt x="1108" y="22906"/>
                    <a:pt x="1120" y="22908"/>
                    <a:pt x="1132" y="22908"/>
                  </a:cubicBezTo>
                  <a:cubicBezTo>
                    <a:pt x="1197" y="22908"/>
                    <a:pt x="1258" y="22863"/>
                    <a:pt x="1274" y="22798"/>
                  </a:cubicBezTo>
                  <a:cubicBezTo>
                    <a:pt x="1340" y="22548"/>
                    <a:pt x="1408" y="22296"/>
                    <a:pt x="1480" y="22050"/>
                  </a:cubicBezTo>
                  <a:cubicBezTo>
                    <a:pt x="1503" y="21972"/>
                    <a:pt x="1458" y="21891"/>
                    <a:pt x="1380" y="21868"/>
                  </a:cubicBezTo>
                  <a:cubicBezTo>
                    <a:pt x="1367" y="21864"/>
                    <a:pt x="1353" y="21862"/>
                    <a:pt x="1340" y="21862"/>
                  </a:cubicBezTo>
                  <a:close/>
                  <a:moveTo>
                    <a:pt x="59764" y="22546"/>
                  </a:moveTo>
                  <a:cubicBezTo>
                    <a:pt x="59752" y="22546"/>
                    <a:pt x="59739" y="22548"/>
                    <a:pt x="59727" y="22551"/>
                  </a:cubicBezTo>
                  <a:cubicBezTo>
                    <a:pt x="59647" y="22572"/>
                    <a:pt x="59601" y="22653"/>
                    <a:pt x="59621" y="22730"/>
                  </a:cubicBezTo>
                  <a:cubicBezTo>
                    <a:pt x="59687" y="22980"/>
                    <a:pt x="59750" y="23233"/>
                    <a:pt x="59810" y="23483"/>
                  </a:cubicBezTo>
                  <a:cubicBezTo>
                    <a:pt x="59826" y="23550"/>
                    <a:pt x="59886" y="23596"/>
                    <a:pt x="59953" y="23596"/>
                  </a:cubicBezTo>
                  <a:cubicBezTo>
                    <a:pt x="59964" y="23596"/>
                    <a:pt x="59974" y="23595"/>
                    <a:pt x="59988" y="23594"/>
                  </a:cubicBezTo>
                  <a:cubicBezTo>
                    <a:pt x="60065" y="23575"/>
                    <a:pt x="60115" y="23496"/>
                    <a:pt x="60096" y="23417"/>
                  </a:cubicBezTo>
                  <a:cubicBezTo>
                    <a:pt x="60036" y="23163"/>
                    <a:pt x="59972" y="22907"/>
                    <a:pt x="59906" y="22656"/>
                  </a:cubicBezTo>
                  <a:cubicBezTo>
                    <a:pt x="59889" y="22589"/>
                    <a:pt x="59829" y="22546"/>
                    <a:pt x="59764" y="22546"/>
                  </a:cubicBezTo>
                  <a:close/>
                  <a:moveTo>
                    <a:pt x="945" y="23371"/>
                  </a:moveTo>
                  <a:cubicBezTo>
                    <a:pt x="878" y="23371"/>
                    <a:pt x="817" y="23417"/>
                    <a:pt x="802" y="23484"/>
                  </a:cubicBezTo>
                  <a:cubicBezTo>
                    <a:pt x="743" y="23739"/>
                    <a:pt x="686" y="23996"/>
                    <a:pt x="634" y="24251"/>
                  </a:cubicBezTo>
                  <a:cubicBezTo>
                    <a:pt x="617" y="24331"/>
                    <a:pt x="668" y="24408"/>
                    <a:pt x="747" y="24425"/>
                  </a:cubicBezTo>
                  <a:cubicBezTo>
                    <a:pt x="756" y="24426"/>
                    <a:pt x="767" y="24428"/>
                    <a:pt x="777" y="24428"/>
                  </a:cubicBezTo>
                  <a:cubicBezTo>
                    <a:pt x="845" y="24428"/>
                    <a:pt x="906" y="24379"/>
                    <a:pt x="921" y="24310"/>
                  </a:cubicBezTo>
                  <a:cubicBezTo>
                    <a:pt x="973" y="24057"/>
                    <a:pt x="1029" y="23802"/>
                    <a:pt x="1089" y="23551"/>
                  </a:cubicBezTo>
                  <a:cubicBezTo>
                    <a:pt x="1106" y="23472"/>
                    <a:pt x="1058" y="23394"/>
                    <a:pt x="978" y="23375"/>
                  </a:cubicBezTo>
                  <a:cubicBezTo>
                    <a:pt x="967" y="23372"/>
                    <a:pt x="956" y="23371"/>
                    <a:pt x="945" y="23371"/>
                  </a:cubicBezTo>
                  <a:close/>
                  <a:moveTo>
                    <a:pt x="60122" y="24065"/>
                  </a:moveTo>
                  <a:cubicBezTo>
                    <a:pt x="60112" y="24065"/>
                    <a:pt x="60102" y="24066"/>
                    <a:pt x="60092" y="24068"/>
                  </a:cubicBezTo>
                  <a:cubicBezTo>
                    <a:pt x="60013" y="24085"/>
                    <a:pt x="59962" y="24163"/>
                    <a:pt x="59978" y="24242"/>
                  </a:cubicBezTo>
                  <a:cubicBezTo>
                    <a:pt x="60032" y="24496"/>
                    <a:pt x="60082" y="24752"/>
                    <a:pt x="60128" y="25004"/>
                  </a:cubicBezTo>
                  <a:cubicBezTo>
                    <a:pt x="60141" y="25074"/>
                    <a:pt x="60203" y="25125"/>
                    <a:pt x="60272" y="25125"/>
                  </a:cubicBezTo>
                  <a:cubicBezTo>
                    <a:pt x="60281" y="25125"/>
                    <a:pt x="60290" y="25124"/>
                    <a:pt x="60300" y="25124"/>
                  </a:cubicBezTo>
                  <a:cubicBezTo>
                    <a:pt x="60378" y="25108"/>
                    <a:pt x="60431" y="25031"/>
                    <a:pt x="60417" y="24952"/>
                  </a:cubicBezTo>
                  <a:cubicBezTo>
                    <a:pt x="60371" y="24697"/>
                    <a:pt x="60320" y="24438"/>
                    <a:pt x="60266" y="24182"/>
                  </a:cubicBezTo>
                  <a:cubicBezTo>
                    <a:pt x="60252" y="24112"/>
                    <a:pt x="60190" y="24065"/>
                    <a:pt x="60122" y="24065"/>
                  </a:cubicBezTo>
                  <a:close/>
                  <a:moveTo>
                    <a:pt x="631" y="24899"/>
                  </a:moveTo>
                  <a:cubicBezTo>
                    <a:pt x="560" y="24899"/>
                    <a:pt x="496" y="24948"/>
                    <a:pt x="484" y="25019"/>
                  </a:cubicBezTo>
                  <a:cubicBezTo>
                    <a:pt x="438" y="25277"/>
                    <a:pt x="394" y="25536"/>
                    <a:pt x="354" y="25794"/>
                  </a:cubicBezTo>
                  <a:cubicBezTo>
                    <a:pt x="342" y="25874"/>
                    <a:pt x="397" y="25948"/>
                    <a:pt x="477" y="25961"/>
                  </a:cubicBezTo>
                  <a:cubicBezTo>
                    <a:pt x="485" y="25963"/>
                    <a:pt x="492" y="25963"/>
                    <a:pt x="500" y="25963"/>
                  </a:cubicBezTo>
                  <a:cubicBezTo>
                    <a:pt x="572" y="25963"/>
                    <a:pt x="635" y="25911"/>
                    <a:pt x="645" y="25837"/>
                  </a:cubicBezTo>
                  <a:cubicBezTo>
                    <a:pt x="685" y="25582"/>
                    <a:pt x="727" y="25324"/>
                    <a:pt x="773" y="25070"/>
                  </a:cubicBezTo>
                  <a:cubicBezTo>
                    <a:pt x="787" y="24992"/>
                    <a:pt x="733" y="24915"/>
                    <a:pt x="654" y="24901"/>
                  </a:cubicBezTo>
                  <a:cubicBezTo>
                    <a:pt x="646" y="24899"/>
                    <a:pt x="638" y="24899"/>
                    <a:pt x="631" y="24899"/>
                  </a:cubicBezTo>
                  <a:close/>
                  <a:moveTo>
                    <a:pt x="60401" y="25600"/>
                  </a:moveTo>
                  <a:cubicBezTo>
                    <a:pt x="60394" y="25600"/>
                    <a:pt x="60387" y="25600"/>
                    <a:pt x="60379" y="25601"/>
                  </a:cubicBezTo>
                  <a:cubicBezTo>
                    <a:pt x="60300" y="25615"/>
                    <a:pt x="60244" y="25688"/>
                    <a:pt x="60257" y="25769"/>
                  </a:cubicBezTo>
                  <a:cubicBezTo>
                    <a:pt x="60297" y="26025"/>
                    <a:pt x="60333" y="26283"/>
                    <a:pt x="60367" y="26538"/>
                  </a:cubicBezTo>
                  <a:cubicBezTo>
                    <a:pt x="60377" y="26612"/>
                    <a:pt x="60440" y="26666"/>
                    <a:pt x="60512" y="26666"/>
                  </a:cubicBezTo>
                  <a:lnTo>
                    <a:pt x="60532" y="26666"/>
                  </a:lnTo>
                  <a:cubicBezTo>
                    <a:pt x="60613" y="26654"/>
                    <a:pt x="60669" y="26582"/>
                    <a:pt x="60659" y="26501"/>
                  </a:cubicBezTo>
                  <a:cubicBezTo>
                    <a:pt x="60625" y="26244"/>
                    <a:pt x="60588" y="25983"/>
                    <a:pt x="60547" y="25724"/>
                  </a:cubicBezTo>
                  <a:cubicBezTo>
                    <a:pt x="60536" y="25651"/>
                    <a:pt x="60473" y="25600"/>
                    <a:pt x="60401" y="25600"/>
                  </a:cubicBezTo>
                  <a:close/>
                  <a:moveTo>
                    <a:pt x="391" y="26442"/>
                  </a:moveTo>
                  <a:cubicBezTo>
                    <a:pt x="319" y="26442"/>
                    <a:pt x="255" y="26496"/>
                    <a:pt x="246" y="26569"/>
                  </a:cubicBezTo>
                  <a:cubicBezTo>
                    <a:pt x="212" y="26828"/>
                    <a:pt x="183" y="27090"/>
                    <a:pt x="157" y="27349"/>
                  </a:cubicBezTo>
                  <a:cubicBezTo>
                    <a:pt x="149" y="27429"/>
                    <a:pt x="208" y="27502"/>
                    <a:pt x="288" y="27510"/>
                  </a:cubicBezTo>
                  <a:cubicBezTo>
                    <a:pt x="293" y="27511"/>
                    <a:pt x="298" y="27511"/>
                    <a:pt x="303" y="27511"/>
                  </a:cubicBezTo>
                  <a:cubicBezTo>
                    <a:pt x="378" y="27511"/>
                    <a:pt x="441" y="27454"/>
                    <a:pt x="447" y="27378"/>
                  </a:cubicBezTo>
                  <a:cubicBezTo>
                    <a:pt x="473" y="27122"/>
                    <a:pt x="504" y="26863"/>
                    <a:pt x="536" y="26607"/>
                  </a:cubicBezTo>
                  <a:cubicBezTo>
                    <a:pt x="547" y="26526"/>
                    <a:pt x="490" y="26454"/>
                    <a:pt x="409" y="26443"/>
                  </a:cubicBezTo>
                  <a:cubicBezTo>
                    <a:pt x="403" y="26443"/>
                    <a:pt x="397" y="26442"/>
                    <a:pt x="391" y="26442"/>
                  </a:cubicBezTo>
                  <a:close/>
                  <a:moveTo>
                    <a:pt x="60602" y="27147"/>
                  </a:moveTo>
                  <a:cubicBezTo>
                    <a:pt x="60597" y="27147"/>
                    <a:pt x="60593" y="27147"/>
                    <a:pt x="60588" y="27147"/>
                  </a:cubicBezTo>
                  <a:cubicBezTo>
                    <a:pt x="60507" y="27157"/>
                    <a:pt x="60449" y="27228"/>
                    <a:pt x="60458" y="27309"/>
                  </a:cubicBezTo>
                  <a:cubicBezTo>
                    <a:pt x="60485" y="27566"/>
                    <a:pt x="60507" y="27826"/>
                    <a:pt x="60528" y="28083"/>
                  </a:cubicBezTo>
                  <a:cubicBezTo>
                    <a:pt x="60533" y="28159"/>
                    <a:pt x="60598" y="28219"/>
                    <a:pt x="60674" y="28219"/>
                  </a:cubicBezTo>
                  <a:cubicBezTo>
                    <a:pt x="60678" y="28219"/>
                    <a:pt x="60681" y="28219"/>
                    <a:pt x="60684" y="28217"/>
                  </a:cubicBezTo>
                  <a:cubicBezTo>
                    <a:pt x="60766" y="28212"/>
                    <a:pt x="60827" y="28140"/>
                    <a:pt x="60819" y="28060"/>
                  </a:cubicBezTo>
                  <a:cubicBezTo>
                    <a:pt x="60801" y="27800"/>
                    <a:pt x="60776" y="27536"/>
                    <a:pt x="60750" y="27278"/>
                  </a:cubicBezTo>
                  <a:cubicBezTo>
                    <a:pt x="60742" y="27202"/>
                    <a:pt x="60677" y="27147"/>
                    <a:pt x="60602" y="27147"/>
                  </a:cubicBezTo>
                  <a:close/>
                  <a:moveTo>
                    <a:pt x="233" y="27994"/>
                  </a:moveTo>
                  <a:cubicBezTo>
                    <a:pt x="157" y="27994"/>
                    <a:pt x="93" y="28054"/>
                    <a:pt x="87" y="28130"/>
                  </a:cubicBezTo>
                  <a:cubicBezTo>
                    <a:pt x="68" y="28390"/>
                    <a:pt x="51" y="28654"/>
                    <a:pt x="39" y="28912"/>
                  </a:cubicBezTo>
                  <a:cubicBezTo>
                    <a:pt x="35" y="28993"/>
                    <a:pt x="97" y="29063"/>
                    <a:pt x="178" y="29066"/>
                  </a:cubicBezTo>
                  <a:lnTo>
                    <a:pt x="185" y="29066"/>
                  </a:lnTo>
                  <a:cubicBezTo>
                    <a:pt x="263" y="29066"/>
                    <a:pt x="328" y="29007"/>
                    <a:pt x="332" y="28927"/>
                  </a:cubicBezTo>
                  <a:cubicBezTo>
                    <a:pt x="344" y="28670"/>
                    <a:pt x="361" y="28409"/>
                    <a:pt x="380" y="28152"/>
                  </a:cubicBezTo>
                  <a:cubicBezTo>
                    <a:pt x="387" y="28071"/>
                    <a:pt x="325" y="28001"/>
                    <a:pt x="245" y="27995"/>
                  </a:cubicBezTo>
                  <a:cubicBezTo>
                    <a:pt x="241" y="27994"/>
                    <a:pt x="237" y="27994"/>
                    <a:pt x="233" y="27994"/>
                  </a:cubicBezTo>
                  <a:close/>
                  <a:moveTo>
                    <a:pt x="60725" y="28701"/>
                  </a:moveTo>
                  <a:cubicBezTo>
                    <a:pt x="60722" y="28701"/>
                    <a:pt x="60720" y="28702"/>
                    <a:pt x="60717" y="28702"/>
                  </a:cubicBezTo>
                  <a:cubicBezTo>
                    <a:pt x="60635" y="28707"/>
                    <a:pt x="60574" y="28776"/>
                    <a:pt x="60578" y="28856"/>
                  </a:cubicBezTo>
                  <a:cubicBezTo>
                    <a:pt x="60592" y="29114"/>
                    <a:pt x="60603" y="29376"/>
                    <a:pt x="60609" y="29633"/>
                  </a:cubicBezTo>
                  <a:cubicBezTo>
                    <a:pt x="60612" y="29714"/>
                    <a:pt x="60676" y="29776"/>
                    <a:pt x="60756" y="29776"/>
                  </a:cubicBezTo>
                  <a:lnTo>
                    <a:pt x="60760" y="29776"/>
                  </a:lnTo>
                  <a:cubicBezTo>
                    <a:pt x="60842" y="29774"/>
                    <a:pt x="60905" y="29705"/>
                    <a:pt x="60903" y="29626"/>
                  </a:cubicBezTo>
                  <a:cubicBezTo>
                    <a:pt x="60896" y="29365"/>
                    <a:pt x="60886" y="29101"/>
                    <a:pt x="60873" y="28841"/>
                  </a:cubicBezTo>
                  <a:cubicBezTo>
                    <a:pt x="60868" y="28762"/>
                    <a:pt x="60801" y="28701"/>
                    <a:pt x="60725" y="28701"/>
                  </a:cubicBezTo>
                  <a:close/>
                  <a:moveTo>
                    <a:pt x="160" y="29552"/>
                  </a:moveTo>
                  <a:cubicBezTo>
                    <a:pt x="78" y="29555"/>
                    <a:pt x="11" y="29614"/>
                    <a:pt x="9" y="29695"/>
                  </a:cubicBezTo>
                  <a:cubicBezTo>
                    <a:pt x="3" y="29949"/>
                    <a:pt x="0" y="30205"/>
                    <a:pt x="0" y="30456"/>
                  </a:cubicBezTo>
                  <a:lnTo>
                    <a:pt x="0" y="30480"/>
                  </a:lnTo>
                  <a:cubicBezTo>
                    <a:pt x="0" y="30562"/>
                    <a:pt x="67" y="30626"/>
                    <a:pt x="147" y="30626"/>
                  </a:cubicBezTo>
                  <a:cubicBezTo>
                    <a:pt x="228" y="30626"/>
                    <a:pt x="295" y="30562"/>
                    <a:pt x="295" y="30480"/>
                  </a:cubicBezTo>
                  <a:lnTo>
                    <a:pt x="295" y="30456"/>
                  </a:lnTo>
                  <a:cubicBezTo>
                    <a:pt x="295" y="30206"/>
                    <a:pt x="297" y="29953"/>
                    <a:pt x="303" y="29703"/>
                  </a:cubicBezTo>
                  <a:cubicBezTo>
                    <a:pt x="306" y="29621"/>
                    <a:pt x="241" y="29555"/>
                    <a:pt x="160" y="29552"/>
                  </a:cubicBezTo>
                  <a:close/>
                  <a:moveTo>
                    <a:pt x="60767" y="30263"/>
                  </a:moveTo>
                  <a:cubicBezTo>
                    <a:pt x="60685" y="30263"/>
                    <a:pt x="60620" y="30330"/>
                    <a:pt x="60620" y="30410"/>
                  </a:cubicBezTo>
                  <a:lnTo>
                    <a:pt x="60620" y="30456"/>
                  </a:lnTo>
                  <a:cubicBezTo>
                    <a:pt x="60620" y="30713"/>
                    <a:pt x="60617" y="30976"/>
                    <a:pt x="60610" y="31233"/>
                  </a:cubicBezTo>
                  <a:cubicBezTo>
                    <a:pt x="60609" y="31315"/>
                    <a:pt x="60673" y="31381"/>
                    <a:pt x="60753" y="31383"/>
                  </a:cubicBezTo>
                  <a:lnTo>
                    <a:pt x="60757" y="31383"/>
                  </a:lnTo>
                  <a:cubicBezTo>
                    <a:pt x="60837" y="31383"/>
                    <a:pt x="60901" y="31320"/>
                    <a:pt x="60904" y="31240"/>
                  </a:cubicBezTo>
                  <a:cubicBezTo>
                    <a:pt x="60911" y="30981"/>
                    <a:pt x="60915" y="30717"/>
                    <a:pt x="60915" y="30456"/>
                  </a:cubicBezTo>
                  <a:lnTo>
                    <a:pt x="60915" y="30410"/>
                  </a:lnTo>
                  <a:cubicBezTo>
                    <a:pt x="60915" y="30329"/>
                    <a:pt x="60848" y="30263"/>
                    <a:pt x="60767" y="30263"/>
                  </a:cubicBezTo>
                  <a:close/>
                  <a:moveTo>
                    <a:pt x="155" y="31112"/>
                  </a:moveTo>
                  <a:cubicBezTo>
                    <a:pt x="154" y="31112"/>
                    <a:pt x="153" y="31112"/>
                    <a:pt x="153" y="31112"/>
                  </a:cubicBezTo>
                  <a:cubicBezTo>
                    <a:pt x="71" y="31115"/>
                    <a:pt x="6" y="31183"/>
                    <a:pt x="9" y="31264"/>
                  </a:cubicBezTo>
                  <a:cubicBezTo>
                    <a:pt x="17" y="31525"/>
                    <a:pt x="27" y="31788"/>
                    <a:pt x="40" y="32047"/>
                  </a:cubicBezTo>
                  <a:cubicBezTo>
                    <a:pt x="45" y="32125"/>
                    <a:pt x="109" y="32187"/>
                    <a:pt x="186" y="32187"/>
                  </a:cubicBezTo>
                  <a:lnTo>
                    <a:pt x="195" y="32187"/>
                  </a:lnTo>
                  <a:cubicBezTo>
                    <a:pt x="276" y="32182"/>
                    <a:pt x="338" y="32113"/>
                    <a:pt x="334" y="32032"/>
                  </a:cubicBezTo>
                  <a:cubicBezTo>
                    <a:pt x="319" y="31775"/>
                    <a:pt x="310" y="31513"/>
                    <a:pt x="303" y="31256"/>
                  </a:cubicBezTo>
                  <a:cubicBezTo>
                    <a:pt x="301" y="31175"/>
                    <a:pt x="236" y="31112"/>
                    <a:pt x="155" y="31112"/>
                  </a:cubicBezTo>
                  <a:close/>
                  <a:moveTo>
                    <a:pt x="60729" y="31869"/>
                  </a:moveTo>
                  <a:cubicBezTo>
                    <a:pt x="60650" y="31869"/>
                    <a:pt x="60583" y="31930"/>
                    <a:pt x="60579" y="32009"/>
                  </a:cubicBezTo>
                  <a:cubicBezTo>
                    <a:pt x="60567" y="32266"/>
                    <a:pt x="60550" y="32527"/>
                    <a:pt x="60531" y="32784"/>
                  </a:cubicBezTo>
                  <a:cubicBezTo>
                    <a:pt x="60525" y="32865"/>
                    <a:pt x="60586" y="32936"/>
                    <a:pt x="60666" y="32942"/>
                  </a:cubicBezTo>
                  <a:lnTo>
                    <a:pt x="60678" y="32942"/>
                  </a:lnTo>
                  <a:cubicBezTo>
                    <a:pt x="60753" y="32942"/>
                    <a:pt x="60818" y="32884"/>
                    <a:pt x="60823" y="32808"/>
                  </a:cubicBezTo>
                  <a:cubicBezTo>
                    <a:pt x="60843" y="32548"/>
                    <a:pt x="60859" y="32284"/>
                    <a:pt x="60872" y="32025"/>
                  </a:cubicBezTo>
                  <a:cubicBezTo>
                    <a:pt x="60876" y="31942"/>
                    <a:pt x="60813" y="31874"/>
                    <a:pt x="60732" y="31869"/>
                  </a:cubicBezTo>
                  <a:cubicBezTo>
                    <a:pt x="60731" y="31869"/>
                    <a:pt x="60730" y="31869"/>
                    <a:pt x="60729" y="31869"/>
                  </a:cubicBezTo>
                  <a:close/>
                  <a:moveTo>
                    <a:pt x="242" y="32672"/>
                  </a:moveTo>
                  <a:cubicBezTo>
                    <a:pt x="237" y="32672"/>
                    <a:pt x="232" y="32672"/>
                    <a:pt x="226" y="32673"/>
                  </a:cubicBezTo>
                  <a:cubicBezTo>
                    <a:pt x="144" y="32679"/>
                    <a:pt x="85" y="32749"/>
                    <a:pt x="91" y="32830"/>
                  </a:cubicBezTo>
                  <a:cubicBezTo>
                    <a:pt x="112" y="33090"/>
                    <a:pt x="134" y="33353"/>
                    <a:pt x="162" y="33612"/>
                  </a:cubicBezTo>
                  <a:cubicBezTo>
                    <a:pt x="169" y="33688"/>
                    <a:pt x="233" y="33744"/>
                    <a:pt x="307" y="33744"/>
                  </a:cubicBezTo>
                  <a:cubicBezTo>
                    <a:pt x="311" y="33744"/>
                    <a:pt x="314" y="33743"/>
                    <a:pt x="317" y="33743"/>
                  </a:cubicBezTo>
                  <a:cubicBezTo>
                    <a:pt x="319" y="33743"/>
                    <a:pt x="321" y="33743"/>
                    <a:pt x="322" y="33744"/>
                  </a:cubicBezTo>
                  <a:cubicBezTo>
                    <a:pt x="403" y="33735"/>
                    <a:pt x="462" y="33663"/>
                    <a:pt x="453" y="33582"/>
                  </a:cubicBezTo>
                  <a:cubicBezTo>
                    <a:pt x="428" y="33325"/>
                    <a:pt x="403" y="33066"/>
                    <a:pt x="384" y="32809"/>
                  </a:cubicBezTo>
                  <a:cubicBezTo>
                    <a:pt x="378" y="32732"/>
                    <a:pt x="316" y="32672"/>
                    <a:pt x="242" y="32672"/>
                  </a:cubicBezTo>
                  <a:close/>
                  <a:moveTo>
                    <a:pt x="60610" y="33424"/>
                  </a:moveTo>
                  <a:cubicBezTo>
                    <a:pt x="60534" y="33424"/>
                    <a:pt x="60469" y="33480"/>
                    <a:pt x="60461" y="33557"/>
                  </a:cubicBezTo>
                  <a:cubicBezTo>
                    <a:pt x="60436" y="33814"/>
                    <a:pt x="60407" y="34072"/>
                    <a:pt x="60373" y="34328"/>
                  </a:cubicBezTo>
                  <a:cubicBezTo>
                    <a:pt x="60363" y="34408"/>
                    <a:pt x="60419" y="34483"/>
                    <a:pt x="60500" y="34493"/>
                  </a:cubicBezTo>
                  <a:cubicBezTo>
                    <a:pt x="60506" y="34494"/>
                    <a:pt x="60512" y="34494"/>
                    <a:pt x="60520" y="34494"/>
                  </a:cubicBezTo>
                  <a:cubicBezTo>
                    <a:pt x="60592" y="34494"/>
                    <a:pt x="60655" y="34441"/>
                    <a:pt x="60665" y="34365"/>
                  </a:cubicBezTo>
                  <a:cubicBezTo>
                    <a:pt x="60699" y="34108"/>
                    <a:pt x="60727" y="33846"/>
                    <a:pt x="60755" y="33586"/>
                  </a:cubicBezTo>
                  <a:cubicBezTo>
                    <a:pt x="60762" y="33506"/>
                    <a:pt x="60704" y="33433"/>
                    <a:pt x="60623" y="33425"/>
                  </a:cubicBezTo>
                  <a:cubicBezTo>
                    <a:pt x="60618" y="33424"/>
                    <a:pt x="60614" y="33424"/>
                    <a:pt x="60610" y="33424"/>
                  </a:cubicBezTo>
                  <a:close/>
                  <a:moveTo>
                    <a:pt x="399" y="34224"/>
                  </a:moveTo>
                  <a:cubicBezTo>
                    <a:pt x="392" y="34224"/>
                    <a:pt x="386" y="34225"/>
                    <a:pt x="379" y="34226"/>
                  </a:cubicBezTo>
                  <a:cubicBezTo>
                    <a:pt x="298" y="34237"/>
                    <a:pt x="242" y="34310"/>
                    <a:pt x="252" y="34391"/>
                  </a:cubicBezTo>
                  <a:cubicBezTo>
                    <a:pt x="286" y="34649"/>
                    <a:pt x="322" y="34909"/>
                    <a:pt x="362" y="35167"/>
                  </a:cubicBezTo>
                  <a:cubicBezTo>
                    <a:pt x="373" y="35239"/>
                    <a:pt x="435" y="35291"/>
                    <a:pt x="507" y="35291"/>
                  </a:cubicBezTo>
                  <a:cubicBezTo>
                    <a:pt x="515" y="35291"/>
                    <a:pt x="522" y="35290"/>
                    <a:pt x="529" y="35289"/>
                  </a:cubicBezTo>
                  <a:cubicBezTo>
                    <a:pt x="610" y="35276"/>
                    <a:pt x="665" y="35202"/>
                    <a:pt x="652" y="35121"/>
                  </a:cubicBezTo>
                  <a:cubicBezTo>
                    <a:pt x="614" y="34866"/>
                    <a:pt x="577" y="34609"/>
                    <a:pt x="543" y="34353"/>
                  </a:cubicBezTo>
                  <a:cubicBezTo>
                    <a:pt x="533" y="34279"/>
                    <a:pt x="471" y="34224"/>
                    <a:pt x="399" y="34224"/>
                  </a:cubicBezTo>
                  <a:close/>
                  <a:moveTo>
                    <a:pt x="60408" y="34973"/>
                  </a:moveTo>
                  <a:cubicBezTo>
                    <a:pt x="60337" y="34973"/>
                    <a:pt x="60275" y="35025"/>
                    <a:pt x="60264" y="35098"/>
                  </a:cubicBezTo>
                  <a:cubicBezTo>
                    <a:pt x="60225" y="35352"/>
                    <a:pt x="60182" y="35611"/>
                    <a:pt x="60136" y="35864"/>
                  </a:cubicBezTo>
                  <a:cubicBezTo>
                    <a:pt x="60122" y="35944"/>
                    <a:pt x="60175" y="36021"/>
                    <a:pt x="60255" y="36034"/>
                  </a:cubicBezTo>
                  <a:cubicBezTo>
                    <a:pt x="60264" y="36035"/>
                    <a:pt x="60272" y="36037"/>
                    <a:pt x="60281" y="36037"/>
                  </a:cubicBezTo>
                  <a:cubicBezTo>
                    <a:pt x="60351" y="36037"/>
                    <a:pt x="60413" y="35987"/>
                    <a:pt x="60424" y="35916"/>
                  </a:cubicBezTo>
                  <a:cubicBezTo>
                    <a:pt x="60471" y="35660"/>
                    <a:pt x="60515" y="35399"/>
                    <a:pt x="60553" y="35143"/>
                  </a:cubicBezTo>
                  <a:cubicBezTo>
                    <a:pt x="60567" y="35062"/>
                    <a:pt x="60511" y="34988"/>
                    <a:pt x="60431" y="34975"/>
                  </a:cubicBezTo>
                  <a:cubicBezTo>
                    <a:pt x="60423" y="34974"/>
                    <a:pt x="60416" y="34973"/>
                    <a:pt x="60408" y="34973"/>
                  </a:cubicBezTo>
                  <a:close/>
                  <a:moveTo>
                    <a:pt x="635" y="35767"/>
                  </a:moveTo>
                  <a:cubicBezTo>
                    <a:pt x="627" y="35767"/>
                    <a:pt x="618" y="35767"/>
                    <a:pt x="610" y="35769"/>
                  </a:cubicBezTo>
                  <a:cubicBezTo>
                    <a:pt x="531" y="35783"/>
                    <a:pt x="478" y="35860"/>
                    <a:pt x="492" y="35940"/>
                  </a:cubicBezTo>
                  <a:cubicBezTo>
                    <a:pt x="538" y="36193"/>
                    <a:pt x="588" y="36453"/>
                    <a:pt x="643" y="36709"/>
                  </a:cubicBezTo>
                  <a:cubicBezTo>
                    <a:pt x="656" y="36779"/>
                    <a:pt x="717" y="36826"/>
                    <a:pt x="786" y="36826"/>
                  </a:cubicBezTo>
                  <a:cubicBezTo>
                    <a:pt x="796" y="36826"/>
                    <a:pt x="806" y="36825"/>
                    <a:pt x="817" y="36824"/>
                  </a:cubicBezTo>
                  <a:cubicBezTo>
                    <a:pt x="895" y="36806"/>
                    <a:pt x="947" y="36729"/>
                    <a:pt x="930" y="36649"/>
                  </a:cubicBezTo>
                  <a:cubicBezTo>
                    <a:pt x="877" y="36396"/>
                    <a:pt x="828" y="36139"/>
                    <a:pt x="782" y="35886"/>
                  </a:cubicBezTo>
                  <a:cubicBezTo>
                    <a:pt x="768" y="35816"/>
                    <a:pt x="705" y="35767"/>
                    <a:pt x="635" y="35767"/>
                  </a:cubicBezTo>
                  <a:close/>
                  <a:moveTo>
                    <a:pt x="60130" y="36509"/>
                  </a:moveTo>
                  <a:cubicBezTo>
                    <a:pt x="60062" y="36509"/>
                    <a:pt x="60002" y="36557"/>
                    <a:pt x="59988" y="36626"/>
                  </a:cubicBezTo>
                  <a:cubicBezTo>
                    <a:pt x="59934" y="36878"/>
                    <a:pt x="59878" y="37134"/>
                    <a:pt x="59820" y="37384"/>
                  </a:cubicBezTo>
                  <a:cubicBezTo>
                    <a:pt x="59801" y="37464"/>
                    <a:pt x="59850" y="37542"/>
                    <a:pt x="59929" y="37561"/>
                  </a:cubicBezTo>
                  <a:cubicBezTo>
                    <a:pt x="59940" y="37563"/>
                    <a:pt x="59952" y="37566"/>
                    <a:pt x="59963" y="37566"/>
                  </a:cubicBezTo>
                  <a:cubicBezTo>
                    <a:pt x="60031" y="37566"/>
                    <a:pt x="60091" y="37518"/>
                    <a:pt x="60106" y="37453"/>
                  </a:cubicBezTo>
                  <a:cubicBezTo>
                    <a:pt x="60165" y="37198"/>
                    <a:pt x="60223" y="36941"/>
                    <a:pt x="60275" y="36687"/>
                  </a:cubicBezTo>
                  <a:cubicBezTo>
                    <a:pt x="60291" y="36607"/>
                    <a:pt x="60240" y="36529"/>
                    <a:pt x="60162" y="36513"/>
                  </a:cubicBezTo>
                  <a:cubicBezTo>
                    <a:pt x="60151" y="36510"/>
                    <a:pt x="60140" y="36509"/>
                    <a:pt x="60130" y="36509"/>
                  </a:cubicBezTo>
                  <a:close/>
                  <a:moveTo>
                    <a:pt x="956" y="37293"/>
                  </a:moveTo>
                  <a:cubicBezTo>
                    <a:pt x="945" y="37293"/>
                    <a:pt x="934" y="37295"/>
                    <a:pt x="922" y="37297"/>
                  </a:cubicBezTo>
                  <a:cubicBezTo>
                    <a:pt x="844" y="37316"/>
                    <a:pt x="794" y="37395"/>
                    <a:pt x="814" y="37474"/>
                  </a:cubicBezTo>
                  <a:cubicBezTo>
                    <a:pt x="873" y="37726"/>
                    <a:pt x="936" y="37983"/>
                    <a:pt x="1003" y="38235"/>
                  </a:cubicBezTo>
                  <a:cubicBezTo>
                    <a:pt x="1021" y="38302"/>
                    <a:pt x="1080" y="38345"/>
                    <a:pt x="1145" y="38345"/>
                  </a:cubicBezTo>
                  <a:cubicBezTo>
                    <a:pt x="1156" y="38345"/>
                    <a:pt x="1170" y="38343"/>
                    <a:pt x="1182" y="38339"/>
                  </a:cubicBezTo>
                  <a:cubicBezTo>
                    <a:pt x="1262" y="38319"/>
                    <a:pt x="1308" y="38238"/>
                    <a:pt x="1287" y="38160"/>
                  </a:cubicBezTo>
                  <a:cubicBezTo>
                    <a:pt x="1222" y="37910"/>
                    <a:pt x="1157" y="37656"/>
                    <a:pt x="1099" y="37406"/>
                  </a:cubicBezTo>
                  <a:cubicBezTo>
                    <a:pt x="1083" y="37340"/>
                    <a:pt x="1023" y="37293"/>
                    <a:pt x="956" y="37293"/>
                  </a:cubicBezTo>
                  <a:close/>
                  <a:moveTo>
                    <a:pt x="59775" y="38028"/>
                  </a:moveTo>
                  <a:cubicBezTo>
                    <a:pt x="59710" y="38028"/>
                    <a:pt x="59650" y="38072"/>
                    <a:pt x="59633" y="38139"/>
                  </a:cubicBezTo>
                  <a:cubicBezTo>
                    <a:pt x="59568" y="38386"/>
                    <a:pt x="59497" y="38638"/>
                    <a:pt x="59426" y="38886"/>
                  </a:cubicBezTo>
                  <a:cubicBezTo>
                    <a:pt x="59402" y="38964"/>
                    <a:pt x="59447" y="39045"/>
                    <a:pt x="59525" y="39068"/>
                  </a:cubicBezTo>
                  <a:cubicBezTo>
                    <a:pt x="59539" y="39073"/>
                    <a:pt x="59553" y="39075"/>
                    <a:pt x="59566" y="39075"/>
                  </a:cubicBezTo>
                  <a:cubicBezTo>
                    <a:pt x="59631" y="39075"/>
                    <a:pt x="59689" y="39032"/>
                    <a:pt x="59708" y="38968"/>
                  </a:cubicBezTo>
                  <a:cubicBezTo>
                    <a:pt x="59780" y="38718"/>
                    <a:pt x="59850" y="38464"/>
                    <a:pt x="59917" y="38212"/>
                  </a:cubicBezTo>
                  <a:cubicBezTo>
                    <a:pt x="59937" y="38134"/>
                    <a:pt x="59890" y="38054"/>
                    <a:pt x="59812" y="38033"/>
                  </a:cubicBezTo>
                  <a:cubicBezTo>
                    <a:pt x="59799" y="38030"/>
                    <a:pt x="59787" y="38028"/>
                    <a:pt x="59775" y="38028"/>
                  </a:cubicBezTo>
                  <a:close/>
                  <a:moveTo>
                    <a:pt x="1353" y="38804"/>
                  </a:moveTo>
                  <a:cubicBezTo>
                    <a:pt x="1339" y="38804"/>
                    <a:pt x="1326" y="38806"/>
                    <a:pt x="1312" y="38810"/>
                  </a:cubicBezTo>
                  <a:cubicBezTo>
                    <a:pt x="1234" y="38831"/>
                    <a:pt x="1190" y="38913"/>
                    <a:pt x="1213" y="38991"/>
                  </a:cubicBezTo>
                  <a:cubicBezTo>
                    <a:pt x="1285" y="39240"/>
                    <a:pt x="1362" y="39492"/>
                    <a:pt x="1442" y="39741"/>
                  </a:cubicBezTo>
                  <a:cubicBezTo>
                    <a:pt x="1461" y="39803"/>
                    <a:pt x="1519" y="39843"/>
                    <a:pt x="1581" y="39843"/>
                  </a:cubicBezTo>
                  <a:cubicBezTo>
                    <a:pt x="1596" y="39843"/>
                    <a:pt x="1611" y="39840"/>
                    <a:pt x="1626" y="39837"/>
                  </a:cubicBezTo>
                  <a:cubicBezTo>
                    <a:pt x="1703" y="39812"/>
                    <a:pt x="1745" y="39730"/>
                    <a:pt x="1720" y="39653"/>
                  </a:cubicBezTo>
                  <a:cubicBezTo>
                    <a:pt x="1642" y="39407"/>
                    <a:pt x="1566" y="39157"/>
                    <a:pt x="1494" y="38909"/>
                  </a:cubicBezTo>
                  <a:cubicBezTo>
                    <a:pt x="1476" y="38845"/>
                    <a:pt x="1417" y="38804"/>
                    <a:pt x="1353" y="38804"/>
                  </a:cubicBezTo>
                  <a:close/>
                  <a:moveTo>
                    <a:pt x="59339" y="39527"/>
                  </a:moveTo>
                  <a:cubicBezTo>
                    <a:pt x="59277" y="39527"/>
                    <a:pt x="59219" y="39567"/>
                    <a:pt x="59200" y="39629"/>
                  </a:cubicBezTo>
                  <a:cubicBezTo>
                    <a:pt x="59120" y="39876"/>
                    <a:pt x="59037" y="40126"/>
                    <a:pt x="58952" y="40368"/>
                  </a:cubicBezTo>
                  <a:cubicBezTo>
                    <a:pt x="58926" y="40445"/>
                    <a:pt x="58966" y="40529"/>
                    <a:pt x="59043" y="40555"/>
                  </a:cubicBezTo>
                  <a:cubicBezTo>
                    <a:pt x="59060" y="40560"/>
                    <a:pt x="59075" y="40562"/>
                    <a:pt x="59092" y="40562"/>
                  </a:cubicBezTo>
                  <a:cubicBezTo>
                    <a:pt x="59154" y="40562"/>
                    <a:pt x="59210" y="40526"/>
                    <a:pt x="59230" y="40465"/>
                  </a:cubicBezTo>
                  <a:cubicBezTo>
                    <a:pt x="59315" y="40220"/>
                    <a:pt x="59400" y="39968"/>
                    <a:pt x="59479" y="39718"/>
                  </a:cubicBezTo>
                  <a:cubicBezTo>
                    <a:pt x="59504" y="39642"/>
                    <a:pt x="59461" y="39559"/>
                    <a:pt x="59384" y="39534"/>
                  </a:cubicBezTo>
                  <a:cubicBezTo>
                    <a:pt x="59369" y="39529"/>
                    <a:pt x="59354" y="39527"/>
                    <a:pt x="59339" y="39527"/>
                  </a:cubicBezTo>
                  <a:close/>
                  <a:moveTo>
                    <a:pt x="1830" y="40290"/>
                  </a:moveTo>
                  <a:cubicBezTo>
                    <a:pt x="1814" y="40290"/>
                    <a:pt x="1798" y="40293"/>
                    <a:pt x="1782" y="40298"/>
                  </a:cubicBezTo>
                  <a:cubicBezTo>
                    <a:pt x="1705" y="40325"/>
                    <a:pt x="1664" y="40408"/>
                    <a:pt x="1691" y="40485"/>
                  </a:cubicBezTo>
                  <a:cubicBezTo>
                    <a:pt x="1776" y="40732"/>
                    <a:pt x="1866" y="40979"/>
                    <a:pt x="1959" y="41221"/>
                  </a:cubicBezTo>
                  <a:cubicBezTo>
                    <a:pt x="1980" y="41281"/>
                    <a:pt x="2036" y="41317"/>
                    <a:pt x="2096" y="41317"/>
                  </a:cubicBezTo>
                  <a:cubicBezTo>
                    <a:pt x="2112" y="41317"/>
                    <a:pt x="2129" y="41313"/>
                    <a:pt x="2148" y="41308"/>
                  </a:cubicBezTo>
                  <a:cubicBezTo>
                    <a:pt x="2224" y="41281"/>
                    <a:pt x="2261" y="41195"/>
                    <a:pt x="2234" y="41119"/>
                  </a:cubicBezTo>
                  <a:cubicBezTo>
                    <a:pt x="2143" y="40879"/>
                    <a:pt x="2055" y="40633"/>
                    <a:pt x="1969" y="40390"/>
                  </a:cubicBezTo>
                  <a:cubicBezTo>
                    <a:pt x="1948" y="40329"/>
                    <a:pt x="1891" y="40290"/>
                    <a:pt x="1830" y="40290"/>
                  </a:cubicBezTo>
                  <a:close/>
                  <a:moveTo>
                    <a:pt x="58825" y="41006"/>
                  </a:moveTo>
                  <a:cubicBezTo>
                    <a:pt x="58765" y="41006"/>
                    <a:pt x="58710" y="41043"/>
                    <a:pt x="58688" y="41102"/>
                  </a:cubicBezTo>
                  <a:cubicBezTo>
                    <a:pt x="58597" y="41343"/>
                    <a:pt x="58501" y="41588"/>
                    <a:pt x="58404" y="41827"/>
                  </a:cubicBezTo>
                  <a:cubicBezTo>
                    <a:pt x="58373" y="41902"/>
                    <a:pt x="58409" y="41988"/>
                    <a:pt x="58485" y="42018"/>
                  </a:cubicBezTo>
                  <a:cubicBezTo>
                    <a:pt x="58502" y="42025"/>
                    <a:pt x="58521" y="42029"/>
                    <a:pt x="58540" y="42029"/>
                  </a:cubicBezTo>
                  <a:cubicBezTo>
                    <a:pt x="58597" y="42029"/>
                    <a:pt x="58652" y="41994"/>
                    <a:pt x="58676" y="41938"/>
                  </a:cubicBezTo>
                  <a:cubicBezTo>
                    <a:pt x="58775" y="41695"/>
                    <a:pt x="58870" y="41450"/>
                    <a:pt x="58962" y="41205"/>
                  </a:cubicBezTo>
                  <a:cubicBezTo>
                    <a:pt x="58991" y="41129"/>
                    <a:pt x="58952" y="41044"/>
                    <a:pt x="58877" y="41016"/>
                  </a:cubicBezTo>
                  <a:cubicBezTo>
                    <a:pt x="58860" y="41009"/>
                    <a:pt x="58842" y="41006"/>
                    <a:pt x="58825" y="41006"/>
                  </a:cubicBezTo>
                  <a:close/>
                  <a:moveTo>
                    <a:pt x="2381" y="41748"/>
                  </a:moveTo>
                  <a:cubicBezTo>
                    <a:pt x="2363" y="41748"/>
                    <a:pt x="2344" y="41751"/>
                    <a:pt x="2326" y="41759"/>
                  </a:cubicBezTo>
                  <a:cubicBezTo>
                    <a:pt x="2250" y="41789"/>
                    <a:pt x="2214" y="41875"/>
                    <a:pt x="2245" y="41951"/>
                  </a:cubicBezTo>
                  <a:cubicBezTo>
                    <a:pt x="2342" y="42190"/>
                    <a:pt x="2445" y="42433"/>
                    <a:pt x="2549" y="42671"/>
                  </a:cubicBezTo>
                  <a:cubicBezTo>
                    <a:pt x="2573" y="42725"/>
                    <a:pt x="2628" y="42759"/>
                    <a:pt x="2684" y="42759"/>
                  </a:cubicBezTo>
                  <a:cubicBezTo>
                    <a:pt x="2702" y="42759"/>
                    <a:pt x="2723" y="42755"/>
                    <a:pt x="2743" y="42745"/>
                  </a:cubicBezTo>
                  <a:cubicBezTo>
                    <a:pt x="2818" y="42713"/>
                    <a:pt x="2851" y="42626"/>
                    <a:pt x="2819" y="42552"/>
                  </a:cubicBezTo>
                  <a:cubicBezTo>
                    <a:pt x="2716" y="42316"/>
                    <a:pt x="2614" y="42076"/>
                    <a:pt x="2517" y="41839"/>
                  </a:cubicBezTo>
                  <a:cubicBezTo>
                    <a:pt x="2494" y="41782"/>
                    <a:pt x="2439" y="41748"/>
                    <a:pt x="2381" y="41748"/>
                  </a:cubicBezTo>
                  <a:close/>
                  <a:moveTo>
                    <a:pt x="58233" y="42455"/>
                  </a:moveTo>
                  <a:cubicBezTo>
                    <a:pt x="58177" y="42455"/>
                    <a:pt x="58123" y="42488"/>
                    <a:pt x="58100" y="42543"/>
                  </a:cubicBezTo>
                  <a:cubicBezTo>
                    <a:pt x="57995" y="42780"/>
                    <a:pt x="57887" y="43018"/>
                    <a:pt x="57779" y="43251"/>
                  </a:cubicBezTo>
                  <a:cubicBezTo>
                    <a:pt x="57744" y="43325"/>
                    <a:pt x="57775" y="43413"/>
                    <a:pt x="57849" y="43447"/>
                  </a:cubicBezTo>
                  <a:cubicBezTo>
                    <a:pt x="57870" y="43457"/>
                    <a:pt x="57891" y="43461"/>
                    <a:pt x="57912" y="43461"/>
                  </a:cubicBezTo>
                  <a:cubicBezTo>
                    <a:pt x="57967" y="43461"/>
                    <a:pt x="58020" y="43430"/>
                    <a:pt x="58044" y="43377"/>
                  </a:cubicBezTo>
                  <a:cubicBezTo>
                    <a:pt x="58154" y="43142"/>
                    <a:pt x="58264" y="42899"/>
                    <a:pt x="58368" y="42661"/>
                  </a:cubicBezTo>
                  <a:cubicBezTo>
                    <a:pt x="58402" y="42586"/>
                    <a:pt x="58367" y="42499"/>
                    <a:pt x="58292" y="42468"/>
                  </a:cubicBezTo>
                  <a:cubicBezTo>
                    <a:pt x="58273" y="42459"/>
                    <a:pt x="58253" y="42455"/>
                    <a:pt x="58233" y="42455"/>
                  </a:cubicBezTo>
                  <a:close/>
                  <a:moveTo>
                    <a:pt x="3004" y="43175"/>
                  </a:moveTo>
                  <a:cubicBezTo>
                    <a:pt x="2983" y="43175"/>
                    <a:pt x="2962" y="43179"/>
                    <a:pt x="2942" y="43189"/>
                  </a:cubicBezTo>
                  <a:cubicBezTo>
                    <a:pt x="2869" y="43223"/>
                    <a:pt x="2837" y="43312"/>
                    <a:pt x="2871" y="43384"/>
                  </a:cubicBezTo>
                  <a:cubicBezTo>
                    <a:pt x="2982" y="43619"/>
                    <a:pt x="3096" y="43855"/>
                    <a:pt x="3213" y="44088"/>
                  </a:cubicBezTo>
                  <a:cubicBezTo>
                    <a:pt x="3239" y="44140"/>
                    <a:pt x="3291" y="44168"/>
                    <a:pt x="3345" y="44168"/>
                  </a:cubicBezTo>
                  <a:cubicBezTo>
                    <a:pt x="3366" y="44168"/>
                    <a:pt x="3388" y="44163"/>
                    <a:pt x="3409" y="44153"/>
                  </a:cubicBezTo>
                  <a:cubicBezTo>
                    <a:pt x="3482" y="44117"/>
                    <a:pt x="3511" y="44029"/>
                    <a:pt x="3475" y="43956"/>
                  </a:cubicBezTo>
                  <a:cubicBezTo>
                    <a:pt x="3360" y="43724"/>
                    <a:pt x="3247" y="43491"/>
                    <a:pt x="3137" y="43260"/>
                  </a:cubicBezTo>
                  <a:cubicBezTo>
                    <a:pt x="3113" y="43206"/>
                    <a:pt x="3059" y="43175"/>
                    <a:pt x="3004" y="43175"/>
                  </a:cubicBezTo>
                  <a:close/>
                  <a:moveTo>
                    <a:pt x="57570" y="43871"/>
                  </a:moveTo>
                  <a:cubicBezTo>
                    <a:pt x="57516" y="43871"/>
                    <a:pt x="57464" y="43901"/>
                    <a:pt x="57440" y="43952"/>
                  </a:cubicBezTo>
                  <a:cubicBezTo>
                    <a:pt x="57323" y="44182"/>
                    <a:pt x="57202" y="44416"/>
                    <a:pt x="57082" y="44643"/>
                  </a:cubicBezTo>
                  <a:cubicBezTo>
                    <a:pt x="57043" y="44715"/>
                    <a:pt x="57069" y="44803"/>
                    <a:pt x="57141" y="44841"/>
                  </a:cubicBezTo>
                  <a:cubicBezTo>
                    <a:pt x="57163" y="44854"/>
                    <a:pt x="57187" y="44859"/>
                    <a:pt x="57211" y="44859"/>
                  </a:cubicBezTo>
                  <a:cubicBezTo>
                    <a:pt x="57263" y="44859"/>
                    <a:pt x="57314" y="44831"/>
                    <a:pt x="57341" y="44782"/>
                  </a:cubicBezTo>
                  <a:cubicBezTo>
                    <a:pt x="57463" y="44552"/>
                    <a:pt x="57585" y="44317"/>
                    <a:pt x="57702" y="44084"/>
                  </a:cubicBezTo>
                  <a:cubicBezTo>
                    <a:pt x="57739" y="44012"/>
                    <a:pt x="57709" y="43923"/>
                    <a:pt x="57636" y="43887"/>
                  </a:cubicBezTo>
                  <a:cubicBezTo>
                    <a:pt x="57615" y="43876"/>
                    <a:pt x="57592" y="43871"/>
                    <a:pt x="57570" y="43871"/>
                  </a:cubicBezTo>
                  <a:close/>
                  <a:moveTo>
                    <a:pt x="3702" y="44565"/>
                  </a:moveTo>
                  <a:cubicBezTo>
                    <a:pt x="3678" y="44565"/>
                    <a:pt x="3655" y="44571"/>
                    <a:pt x="3632" y="44583"/>
                  </a:cubicBezTo>
                  <a:cubicBezTo>
                    <a:pt x="3561" y="44619"/>
                    <a:pt x="3534" y="44709"/>
                    <a:pt x="3572" y="44781"/>
                  </a:cubicBezTo>
                  <a:cubicBezTo>
                    <a:pt x="3694" y="45010"/>
                    <a:pt x="3821" y="45240"/>
                    <a:pt x="3950" y="45467"/>
                  </a:cubicBezTo>
                  <a:cubicBezTo>
                    <a:pt x="3976" y="45514"/>
                    <a:pt x="4026" y="45541"/>
                    <a:pt x="4078" y="45541"/>
                  </a:cubicBezTo>
                  <a:cubicBezTo>
                    <a:pt x="4102" y="45541"/>
                    <a:pt x="4128" y="45534"/>
                    <a:pt x="4149" y="45523"/>
                  </a:cubicBezTo>
                  <a:cubicBezTo>
                    <a:pt x="4220" y="45482"/>
                    <a:pt x="4244" y="45393"/>
                    <a:pt x="4204" y="45322"/>
                  </a:cubicBezTo>
                  <a:cubicBezTo>
                    <a:pt x="4078" y="45097"/>
                    <a:pt x="3951" y="44869"/>
                    <a:pt x="3831" y="44643"/>
                  </a:cubicBezTo>
                  <a:cubicBezTo>
                    <a:pt x="3805" y="44593"/>
                    <a:pt x="3755" y="44565"/>
                    <a:pt x="3702" y="44565"/>
                  </a:cubicBezTo>
                  <a:close/>
                  <a:moveTo>
                    <a:pt x="56835" y="45250"/>
                  </a:moveTo>
                  <a:cubicBezTo>
                    <a:pt x="56783" y="45250"/>
                    <a:pt x="56733" y="45277"/>
                    <a:pt x="56706" y="45324"/>
                  </a:cubicBezTo>
                  <a:cubicBezTo>
                    <a:pt x="56578" y="45549"/>
                    <a:pt x="56447" y="45777"/>
                    <a:pt x="56314" y="45997"/>
                  </a:cubicBezTo>
                  <a:cubicBezTo>
                    <a:pt x="56271" y="46066"/>
                    <a:pt x="56295" y="46156"/>
                    <a:pt x="56363" y="46198"/>
                  </a:cubicBezTo>
                  <a:cubicBezTo>
                    <a:pt x="56387" y="46212"/>
                    <a:pt x="56414" y="46219"/>
                    <a:pt x="56439" y="46219"/>
                  </a:cubicBezTo>
                  <a:cubicBezTo>
                    <a:pt x="56489" y="46219"/>
                    <a:pt x="56537" y="46194"/>
                    <a:pt x="56566" y="46148"/>
                  </a:cubicBezTo>
                  <a:cubicBezTo>
                    <a:pt x="56700" y="45926"/>
                    <a:pt x="56833" y="45698"/>
                    <a:pt x="56962" y="45471"/>
                  </a:cubicBezTo>
                  <a:cubicBezTo>
                    <a:pt x="57002" y="45399"/>
                    <a:pt x="56977" y="45309"/>
                    <a:pt x="56908" y="45269"/>
                  </a:cubicBezTo>
                  <a:cubicBezTo>
                    <a:pt x="56885" y="45256"/>
                    <a:pt x="56860" y="45250"/>
                    <a:pt x="56835" y="45250"/>
                  </a:cubicBezTo>
                  <a:close/>
                  <a:moveTo>
                    <a:pt x="4469" y="45918"/>
                  </a:moveTo>
                  <a:cubicBezTo>
                    <a:pt x="4444" y="45918"/>
                    <a:pt x="4418" y="45925"/>
                    <a:pt x="4395" y="45939"/>
                  </a:cubicBezTo>
                  <a:cubicBezTo>
                    <a:pt x="4325" y="45982"/>
                    <a:pt x="4303" y="46073"/>
                    <a:pt x="4345" y="46142"/>
                  </a:cubicBezTo>
                  <a:cubicBezTo>
                    <a:pt x="4478" y="46363"/>
                    <a:pt x="4616" y="46587"/>
                    <a:pt x="4757" y="46807"/>
                  </a:cubicBezTo>
                  <a:cubicBezTo>
                    <a:pt x="4785" y="46851"/>
                    <a:pt x="4833" y="46875"/>
                    <a:pt x="4881" y="46875"/>
                  </a:cubicBezTo>
                  <a:cubicBezTo>
                    <a:pt x="4907" y="46875"/>
                    <a:pt x="4936" y="46868"/>
                    <a:pt x="4960" y="46852"/>
                  </a:cubicBezTo>
                  <a:cubicBezTo>
                    <a:pt x="5028" y="46807"/>
                    <a:pt x="5049" y="46716"/>
                    <a:pt x="5005" y="46648"/>
                  </a:cubicBezTo>
                  <a:cubicBezTo>
                    <a:pt x="4866" y="46430"/>
                    <a:pt x="4728" y="46209"/>
                    <a:pt x="4596" y="45989"/>
                  </a:cubicBezTo>
                  <a:cubicBezTo>
                    <a:pt x="4569" y="45944"/>
                    <a:pt x="4519" y="45918"/>
                    <a:pt x="4469" y="45918"/>
                  </a:cubicBezTo>
                  <a:close/>
                  <a:moveTo>
                    <a:pt x="56029" y="46590"/>
                  </a:moveTo>
                  <a:cubicBezTo>
                    <a:pt x="55981" y="46590"/>
                    <a:pt x="55933" y="46614"/>
                    <a:pt x="55905" y="46658"/>
                  </a:cubicBezTo>
                  <a:cubicBezTo>
                    <a:pt x="55765" y="46875"/>
                    <a:pt x="55622" y="47093"/>
                    <a:pt x="55477" y="47307"/>
                  </a:cubicBezTo>
                  <a:cubicBezTo>
                    <a:pt x="55432" y="47374"/>
                    <a:pt x="55450" y="47466"/>
                    <a:pt x="55517" y="47511"/>
                  </a:cubicBezTo>
                  <a:cubicBezTo>
                    <a:pt x="55543" y="47528"/>
                    <a:pt x="55570" y="47537"/>
                    <a:pt x="55599" y="47537"/>
                  </a:cubicBezTo>
                  <a:cubicBezTo>
                    <a:pt x="55646" y="47537"/>
                    <a:pt x="55692" y="47514"/>
                    <a:pt x="55722" y="47472"/>
                  </a:cubicBezTo>
                  <a:cubicBezTo>
                    <a:pt x="55867" y="47256"/>
                    <a:pt x="56014" y="47035"/>
                    <a:pt x="56153" y="46816"/>
                  </a:cubicBezTo>
                  <a:cubicBezTo>
                    <a:pt x="56196" y="46747"/>
                    <a:pt x="56175" y="46657"/>
                    <a:pt x="56108" y="46613"/>
                  </a:cubicBezTo>
                  <a:cubicBezTo>
                    <a:pt x="56083" y="46597"/>
                    <a:pt x="56056" y="46590"/>
                    <a:pt x="56029" y="46590"/>
                  </a:cubicBezTo>
                  <a:close/>
                  <a:moveTo>
                    <a:pt x="5308" y="47235"/>
                  </a:moveTo>
                  <a:cubicBezTo>
                    <a:pt x="5279" y="47235"/>
                    <a:pt x="5250" y="47243"/>
                    <a:pt x="5225" y="47260"/>
                  </a:cubicBezTo>
                  <a:cubicBezTo>
                    <a:pt x="5157" y="47304"/>
                    <a:pt x="5141" y="47395"/>
                    <a:pt x="5186" y="47463"/>
                  </a:cubicBezTo>
                  <a:cubicBezTo>
                    <a:pt x="5331" y="47680"/>
                    <a:pt x="5481" y="47896"/>
                    <a:pt x="5632" y="48106"/>
                  </a:cubicBezTo>
                  <a:cubicBezTo>
                    <a:pt x="5660" y="48146"/>
                    <a:pt x="5705" y="48168"/>
                    <a:pt x="5751" y="48168"/>
                  </a:cubicBezTo>
                  <a:cubicBezTo>
                    <a:pt x="5781" y="48168"/>
                    <a:pt x="5811" y="48159"/>
                    <a:pt x="5835" y="48141"/>
                  </a:cubicBezTo>
                  <a:cubicBezTo>
                    <a:pt x="5902" y="48094"/>
                    <a:pt x="5917" y="48003"/>
                    <a:pt x="5869" y="47937"/>
                  </a:cubicBezTo>
                  <a:cubicBezTo>
                    <a:pt x="5721" y="47728"/>
                    <a:pt x="5572" y="47513"/>
                    <a:pt x="5428" y="47299"/>
                  </a:cubicBezTo>
                  <a:cubicBezTo>
                    <a:pt x="5400" y="47257"/>
                    <a:pt x="5355" y="47235"/>
                    <a:pt x="5308" y="47235"/>
                  </a:cubicBezTo>
                  <a:close/>
                  <a:moveTo>
                    <a:pt x="55154" y="47885"/>
                  </a:moveTo>
                  <a:cubicBezTo>
                    <a:pt x="55108" y="47885"/>
                    <a:pt x="55063" y="47906"/>
                    <a:pt x="55033" y="47947"/>
                  </a:cubicBezTo>
                  <a:cubicBezTo>
                    <a:pt x="54883" y="48158"/>
                    <a:pt x="54728" y="48368"/>
                    <a:pt x="54575" y="48573"/>
                  </a:cubicBezTo>
                  <a:cubicBezTo>
                    <a:pt x="54526" y="48638"/>
                    <a:pt x="54539" y="48731"/>
                    <a:pt x="54604" y="48780"/>
                  </a:cubicBezTo>
                  <a:cubicBezTo>
                    <a:pt x="54631" y="48798"/>
                    <a:pt x="54662" y="48808"/>
                    <a:pt x="54693" y="48808"/>
                  </a:cubicBezTo>
                  <a:cubicBezTo>
                    <a:pt x="54737" y="48808"/>
                    <a:pt x="54781" y="48788"/>
                    <a:pt x="54808" y="48750"/>
                  </a:cubicBezTo>
                  <a:cubicBezTo>
                    <a:pt x="54965" y="48542"/>
                    <a:pt x="55120" y="48330"/>
                    <a:pt x="55273" y="48117"/>
                  </a:cubicBezTo>
                  <a:cubicBezTo>
                    <a:pt x="55320" y="48051"/>
                    <a:pt x="55304" y="47959"/>
                    <a:pt x="55238" y="47912"/>
                  </a:cubicBezTo>
                  <a:cubicBezTo>
                    <a:pt x="55213" y="47894"/>
                    <a:pt x="55183" y="47885"/>
                    <a:pt x="55154" y="47885"/>
                  </a:cubicBezTo>
                  <a:close/>
                  <a:moveTo>
                    <a:pt x="6213" y="48502"/>
                  </a:moveTo>
                  <a:cubicBezTo>
                    <a:pt x="6182" y="48502"/>
                    <a:pt x="6151" y="48511"/>
                    <a:pt x="6124" y="48531"/>
                  </a:cubicBezTo>
                  <a:cubicBezTo>
                    <a:pt x="6058" y="48580"/>
                    <a:pt x="6046" y="48672"/>
                    <a:pt x="6094" y="48737"/>
                  </a:cubicBezTo>
                  <a:cubicBezTo>
                    <a:pt x="6251" y="48944"/>
                    <a:pt x="6411" y="49154"/>
                    <a:pt x="6573" y="49358"/>
                  </a:cubicBezTo>
                  <a:cubicBezTo>
                    <a:pt x="6603" y="49395"/>
                    <a:pt x="6645" y="49414"/>
                    <a:pt x="6688" y="49414"/>
                  </a:cubicBezTo>
                  <a:cubicBezTo>
                    <a:pt x="6720" y="49414"/>
                    <a:pt x="6753" y="49404"/>
                    <a:pt x="6780" y="49380"/>
                  </a:cubicBezTo>
                  <a:cubicBezTo>
                    <a:pt x="6844" y="49330"/>
                    <a:pt x="6854" y="49238"/>
                    <a:pt x="6804" y="49175"/>
                  </a:cubicBezTo>
                  <a:cubicBezTo>
                    <a:pt x="6644" y="48972"/>
                    <a:pt x="6485" y="48766"/>
                    <a:pt x="6330" y="48561"/>
                  </a:cubicBezTo>
                  <a:cubicBezTo>
                    <a:pt x="6301" y="48522"/>
                    <a:pt x="6257" y="48502"/>
                    <a:pt x="6213" y="48502"/>
                  </a:cubicBezTo>
                  <a:close/>
                  <a:moveTo>
                    <a:pt x="54215" y="49132"/>
                  </a:moveTo>
                  <a:cubicBezTo>
                    <a:pt x="54172" y="49132"/>
                    <a:pt x="54129" y="49150"/>
                    <a:pt x="54100" y="49187"/>
                  </a:cubicBezTo>
                  <a:cubicBezTo>
                    <a:pt x="53941" y="49388"/>
                    <a:pt x="53775" y="49591"/>
                    <a:pt x="53609" y="49790"/>
                  </a:cubicBezTo>
                  <a:cubicBezTo>
                    <a:pt x="53557" y="49852"/>
                    <a:pt x="53564" y="49944"/>
                    <a:pt x="53626" y="49997"/>
                  </a:cubicBezTo>
                  <a:cubicBezTo>
                    <a:pt x="53655" y="50020"/>
                    <a:pt x="53688" y="50031"/>
                    <a:pt x="53722" y="50031"/>
                  </a:cubicBezTo>
                  <a:cubicBezTo>
                    <a:pt x="53764" y="50031"/>
                    <a:pt x="53805" y="50014"/>
                    <a:pt x="53835" y="49978"/>
                  </a:cubicBezTo>
                  <a:cubicBezTo>
                    <a:pt x="54003" y="49777"/>
                    <a:pt x="54169" y="49573"/>
                    <a:pt x="54330" y="49369"/>
                  </a:cubicBezTo>
                  <a:cubicBezTo>
                    <a:pt x="54381" y="49307"/>
                    <a:pt x="54370" y="49212"/>
                    <a:pt x="54306" y="49163"/>
                  </a:cubicBezTo>
                  <a:cubicBezTo>
                    <a:pt x="54279" y="49142"/>
                    <a:pt x="54247" y="49132"/>
                    <a:pt x="54215" y="49132"/>
                  </a:cubicBezTo>
                  <a:close/>
                  <a:moveTo>
                    <a:pt x="7180" y="49725"/>
                  </a:moveTo>
                  <a:cubicBezTo>
                    <a:pt x="7147" y="49725"/>
                    <a:pt x="7114" y="49736"/>
                    <a:pt x="7087" y="49759"/>
                  </a:cubicBezTo>
                  <a:cubicBezTo>
                    <a:pt x="7024" y="49811"/>
                    <a:pt x="7015" y="49903"/>
                    <a:pt x="7067" y="49967"/>
                  </a:cubicBezTo>
                  <a:cubicBezTo>
                    <a:pt x="7234" y="50166"/>
                    <a:pt x="7407" y="50366"/>
                    <a:pt x="7578" y="50561"/>
                  </a:cubicBezTo>
                  <a:cubicBezTo>
                    <a:pt x="7607" y="50594"/>
                    <a:pt x="7647" y="50611"/>
                    <a:pt x="7688" y="50611"/>
                  </a:cubicBezTo>
                  <a:cubicBezTo>
                    <a:pt x="7723" y="50611"/>
                    <a:pt x="7757" y="50598"/>
                    <a:pt x="7787" y="50575"/>
                  </a:cubicBezTo>
                  <a:cubicBezTo>
                    <a:pt x="7847" y="50521"/>
                    <a:pt x="7853" y="50429"/>
                    <a:pt x="7800" y="50368"/>
                  </a:cubicBezTo>
                  <a:cubicBezTo>
                    <a:pt x="7629" y="50173"/>
                    <a:pt x="7459" y="49975"/>
                    <a:pt x="7294" y="49778"/>
                  </a:cubicBezTo>
                  <a:cubicBezTo>
                    <a:pt x="7265" y="49743"/>
                    <a:pt x="7223" y="49725"/>
                    <a:pt x="7180" y="49725"/>
                  </a:cubicBezTo>
                  <a:close/>
                  <a:moveTo>
                    <a:pt x="53214" y="50329"/>
                  </a:moveTo>
                  <a:cubicBezTo>
                    <a:pt x="53173" y="50329"/>
                    <a:pt x="53133" y="50346"/>
                    <a:pt x="53104" y="50379"/>
                  </a:cubicBezTo>
                  <a:cubicBezTo>
                    <a:pt x="52934" y="50573"/>
                    <a:pt x="52759" y="50767"/>
                    <a:pt x="52583" y="50956"/>
                  </a:cubicBezTo>
                  <a:cubicBezTo>
                    <a:pt x="52529" y="51015"/>
                    <a:pt x="52531" y="51108"/>
                    <a:pt x="52591" y="51164"/>
                  </a:cubicBezTo>
                  <a:cubicBezTo>
                    <a:pt x="52619" y="51190"/>
                    <a:pt x="52654" y="51203"/>
                    <a:pt x="52690" y="51203"/>
                  </a:cubicBezTo>
                  <a:cubicBezTo>
                    <a:pt x="52729" y="51203"/>
                    <a:pt x="52769" y="51187"/>
                    <a:pt x="52798" y="51156"/>
                  </a:cubicBezTo>
                  <a:cubicBezTo>
                    <a:pt x="52975" y="50965"/>
                    <a:pt x="53151" y="50770"/>
                    <a:pt x="53324" y="50573"/>
                  </a:cubicBezTo>
                  <a:cubicBezTo>
                    <a:pt x="53378" y="50512"/>
                    <a:pt x="53373" y="50420"/>
                    <a:pt x="53311" y="50367"/>
                  </a:cubicBezTo>
                  <a:cubicBezTo>
                    <a:pt x="53283" y="50342"/>
                    <a:pt x="53248" y="50329"/>
                    <a:pt x="53214" y="50329"/>
                  </a:cubicBezTo>
                  <a:close/>
                  <a:moveTo>
                    <a:pt x="8210" y="50897"/>
                  </a:moveTo>
                  <a:cubicBezTo>
                    <a:pt x="8174" y="50897"/>
                    <a:pt x="8139" y="50909"/>
                    <a:pt x="8110" y="50936"/>
                  </a:cubicBezTo>
                  <a:cubicBezTo>
                    <a:pt x="8052" y="50991"/>
                    <a:pt x="8048" y="51083"/>
                    <a:pt x="8103" y="51143"/>
                  </a:cubicBezTo>
                  <a:cubicBezTo>
                    <a:pt x="8281" y="51335"/>
                    <a:pt x="8462" y="51525"/>
                    <a:pt x="8642" y="51711"/>
                  </a:cubicBezTo>
                  <a:cubicBezTo>
                    <a:pt x="8671" y="51740"/>
                    <a:pt x="8709" y="51755"/>
                    <a:pt x="8747" y="51755"/>
                  </a:cubicBezTo>
                  <a:cubicBezTo>
                    <a:pt x="8784" y="51755"/>
                    <a:pt x="8821" y="51742"/>
                    <a:pt x="8850" y="51713"/>
                  </a:cubicBezTo>
                  <a:cubicBezTo>
                    <a:pt x="8907" y="51657"/>
                    <a:pt x="8908" y="51564"/>
                    <a:pt x="8852" y="51506"/>
                  </a:cubicBezTo>
                  <a:cubicBezTo>
                    <a:pt x="8673" y="51323"/>
                    <a:pt x="8494" y="51133"/>
                    <a:pt x="8318" y="50944"/>
                  </a:cubicBezTo>
                  <a:cubicBezTo>
                    <a:pt x="8289" y="50912"/>
                    <a:pt x="8249" y="50897"/>
                    <a:pt x="8210" y="50897"/>
                  </a:cubicBezTo>
                  <a:close/>
                  <a:moveTo>
                    <a:pt x="52153" y="51476"/>
                  </a:moveTo>
                  <a:cubicBezTo>
                    <a:pt x="52115" y="51476"/>
                    <a:pt x="52077" y="51491"/>
                    <a:pt x="52049" y="51520"/>
                  </a:cubicBezTo>
                  <a:cubicBezTo>
                    <a:pt x="51869" y="51704"/>
                    <a:pt x="51684" y="51888"/>
                    <a:pt x="51498" y="52069"/>
                  </a:cubicBezTo>
                  <a:cubicBezTo>
                    <a:pt x="51441" y="52126"/>
                    <a:pt x="51440" y="52219"/>
                    <a:pt x="51496" y="52276"/>
                  </a:cubicBezTo>
                  <a:cubicBezTo>
                    <a:pt x="51524" y="52306"/>
                    <a:pt x="51563" y="52321"/>
                    <a:pt x="51601" y="52321"/>
                  </a:cubicBezTo>
                  <a:cubicBezTo>
                    <a:pt x="51636" y="52321"/>
                    <a:pt x="51674" y="52307"/>
                    <a:pt x="51703" y="52279"/>
                  </a:cubicBezTo>
                  <a:cubicBezTo>
                    <a:pt x="51891" y="52097"/>
                    <a:pt x="52076" y="51911"/>
                    <a:pt x="52258" y="51724"/>
                  </a:cubicBezTo>
                  <a:cubicBezTo>
                    <a:pt x="52315" y="51667"/>
                    <a:pt x="52314" y="51574"/>
                    <a:pt x="52255" y="51518"/>
                  </a:cubicBezTo>
                  <a:cubicBezTo>
                    <a:pt x="52227" y="51490"/>
                    <a:pt x="52190" y="51476"/>
                    <a:pt x="52153" y="51476"/>
                  </a:cubicBezTo>
                  <a:close/>
                  <a:moveTo>
                    <a:pt x="9299" y="52014"/>
                  </a:moveTo>
                  <a:cubicBezTo>
                    <a:pt x="9261" y="52014"/>
                    <a:pt x="9223" y="52029"/>
                    <a:pt x="9195" y="52059"/>
                  </a:cubicBezTo>
                  <a:cubicBezTo>
                    <a:pt x="9138" y="52116"/>
                    <a:pt x="9140" y="52209"/>
                    <a:pt x="9198" y="52266"/>
                  </a:cubicBezTo>
                  <a:cubicBezTo>
                    <a:pt x="9384" y="52448"/>
                    <a:pt x="9575" y="52629"/>
                    <a:pt x="9765" y="52806"/>
                  </a:cubicBezTo>
                  <a:cubicBezTo>
                    <a:pt x="9793" y="52833"/>
                    <a:pt x="9829" y="52845"/>
                    <a:pt x="9865" y="52845"/>
                  </a:cubicBezTo>
                  <a:cubicBezTo>
                    <a:pt x="9905" y="52845"/>
                    <a:pt x="9945" y="52828"/>
                    <a:pt x="9972" y="52798"/>
                  </a:cubicBezTo>
                  <a:cubicBezTo>
                    <a:pt x="10027" y="52739"/>
                    <a:pt x="10025" y="52645"/>
                    <a:pt x="9965" y="52591"/>
                  </a:cubicBezTo>
                  <a:cubicBezTo>
                    <a:pt x="9777" y="52417"/>
                    <a:pt x="9587" y="52236"/>
                    <a:pt x="9402" y="52056"/>
                  </a:cubicBezTo>
                  <a:cubicBezTo>
                    <a:pt x="9374" y="52028"/>
                    <a:pt x="9337" y="52014"/>
                    <a:pt x="9299" y="52014"/>
                  </a:cubicBezTo>
                  <a:close/>
                  <a:moveTo>
                    <a:pt x="51034" y="52564"/>
                  </a:moveTo>
                  <a:cubicBezTo>
                    <a:pt x="50999" y="52564"/>
                    <a:pt x="50963" y="52577"/>
                    <a:pt x="50934" y="52603"/>
                  </a:cubicBezTo>
                  <a:cubicBezTo>
                    <a:pt x="50745" y="52778"/>
                    <a:pt x="50551" y="52952"/>
                    <a:pt x="50357" y="53123"/>
                  </a:cubicBezTo>
                  <a:cubicBezTo>
                    <a:pt x="50298" y="53176"/>
                    <a:pt x="50291" y="53268"/>
                    <a:pt x="50345" y="53330"/>
                  </a:cubicBezTo>
                  <a:cubicBezTo>
                    <a:pt x="50373" y="53364"/>
                    <a:pt x="50414" y="53380"/>
                    <a:pt x="50455" y="53380"/>
                  </a:cubicBezTo>
                  <a:cubicBezTo>
                    <a:pt x="50489" y="53380"/>
                    <a:pt x="50524" y="53369"/>
                    <a:pt x="50552" y="53343"/>
                  </a:cubicBezTo>
                  <a:cubicBezTo>
                    <a:pt x="50746" y="53171"/>
                    <a:pt x="50943" y="52995"/>
                    <a:pt x="51134" y="52818"/>
                  </a:cubicBezTo>
                  <a:cubicBezTo>
                    <a:pt x="51193" y="52763"/>
                    <a:pt x="51196" y="52671"/>
                    <a:pt x="51142" y="52612"/>
                  </a:cubicBezTo>
                  <a:cubicBezTo>
                    <a:pt x="51113" y="52580"/>
                    <a:pt x="51074" y="52564"/>
                    <a:pt x="51034" y="52564"/>
                  </a:cubicBezTo>
                  <a:close/>
                  <a:moveTo>
                    <a:pt x="10443" y="53074"/>
                  </a:moveTo>
                  <a:cubicBezTo>
                    <a:pt x="10403" y="53074"/>
                    <a:pt x="10362" y="53091"/>
                    <a:pt x="10333" y="53124"/>
                  </a:cubicBezTo>
                  <a:cubicBezTo>
                    <a:pt x="10279" y="53186"/>
                    <a:pt x="10284" y="53278"/>
                    <a:pt x="10346" y="53331"/>
                  </a:cubicBezTo>
                  <a:cubicBezTo>
                    <a:pt x="10542" y="53503"/>
                    <a:pt x="10743" y="53674"/>
                    <a:pt x="10942" y="53841"/>
                  </a:cubicBezTo>
                  <a:cubicBezTo>
                    <a:pt x="10970" y="53865"/>
                    <a:pt x="11004" y="53876"/>
                    <a:pt x="11036" y="53876"/>
                  </a:cubicBezTo>
                  <a:cubicBezTo>
                    <a:pt x="11079" y="53876"/>
                    <a:pt x="11121" y="53858"/>
                    <a:pt x="11149" y="53824"/>
                  </a:cubicBezTo>
                  <a:cubicBezTo>
                    <a:pt x="11200" y="53761"/>
                    <a:pt x="11193" y="53668"/>
                    <a:pt x="11130" y="53616"/>
                  </a:cubicBezTo>
                  <a:cubicBezTo>
                    <a:pt x="10932" y="53452"/>
                    <a:pt x="10733" y="53282"/>
                    <a:pt x="10540" y="53111"/>
                  </a:cubicBezTo>
                  <a:cubicBezTo>
                    <a:pt x="10513" y="53086"/>
                    <a:pt x="10478" y="53074"/>
                    <a:pt x="10443" y="53074"/>
                  </a:cubicBezTo>
                  <a:close/>
                  <a:moveTo>
                    <a:pt x="49863" y="53593"/>
                  </a:moveTo>
                  <a:cubicBezTo>
                    <a:pt x="49830" y="53593"/>
                    <a:pt x="49797" y="53604"/>
                    <a:pt x="49769" y="53627"/>
                  </a:cubicBezTo>
                  <a:cubicBezTo>
                    <a:pt x="49570" y="53793"/>
                    <a:pt x="49368" y="53958"/>
                    <a:pt x="49167" y="54117"/>
                  </a:cubicBezTo>
                  <a:cubicBezTo>
                    <a:pt x="49103" y="54167"/>
                    <a:pt x="49093" y="54259"/>
                    <a:pt x="49143" y="54322"/>
                  </a:cubicBezTo>
                  <a:cubicBezTo>
                    <a:pt x="49173" y="54359"/>
                    <a:pt x="49214" y="54379"/>
                    <a:pt x="49257" y="54379"/>
                  </a:cubicBezTo>
                  <a:cubicBezTo>
                    <a:pt x="49290" y="54379"/>
                    <a:pt x="49322" y="54368"/>
                    <a:pt x="49350" y="54347"/>
                  </a:cubicBezTo>
                  <a:cubicBezTo>
                    <a:pt x="49552" y="54187"/>
                    <a:pt x="49757" y="54020"/>
                    <a:pt x="49957" y="53853"/>
                  </a:cubicBezTo>
                  <a:cubicBezTo>
                    <a:pt x="50020" y="53800"/>
                    <a:pt x="50029" y="53708"/>
                    <a:pt x="49977" y="53646"/>
                  </a:cubicBezTo>
                  <a:cubicBezTo>
                    <a:pt x="49947" y="53611"/>
                    <a:pt x="49905" y="53593"/>
                    <a:pt x="49863" y="53593"/>
                  </a:cubicBezTo>
                  <a:close/>
                  <a:moveTo>
                    <a:pt x="11642" y="54075"/>
                  </a:moveTo>
                  <a:cubicBezTo>
                    <a:pt x="11598" y="54075"/>
                    <a:pt x="11555" y="54094"/>
                    <a:pt x="11526" y="54131"/>
                  </a:cubicBezTo>
                  <a:cubicBezTo>
                    <a:pt x="11476" y="54193"/>
                    <a:pt x="11486" y="54286"/>
                    <a:pt x="11551" y="54337"/>
                  </a:cubicBezTo>
                  <a:cubicBezTo>
                    <a:pt x="11756" y="54499"/>
                    <a:pt x="11965" y="54660"/>
                    <a:pt x="12172" y="54816"/>
                  </a:cubicBezTo>
                  <a:cubicBezTo>
                    <a:pt x="12200" y="54837"/>
                    <a:pt x="12230" y="54845"/>
                    <a:pt x="12260" y="54845"/>
                  </a:cubicBezTo>
                  <a:cubicBezTo>
                    <a:pt x="12305" y="54845"/>
                    <a:pt x="12349" y="54825"/>
                    <a:pt x="12377" y="54787"/>
                  </a:cubicBezTo>
                  <a:cubicBezTo>
                    <a:pt x="12426" y="54721"/>
                    <a:pt x="12412" y="54629"/>
                    <a:pt x="12348" y="54581"/>
                  </a:cubicBezTo>
                  <a:cubicBezTo>
                    <a:pt x="12141" y="54428"/>
                    <a:pt x="11935" y="54267"/>
                    <a:pt x="11732" y="54106"/>
                  </a:cubicBezTo>
                  <a:cubicBezTo>
                    <a:pt x="11706" y="54085"/>
                    <a:pt x="11674" y="54075"/>
                    <a:pt x="11642" y="54075"/>
                  </a:cubicBezTo>
                  <a:close/>
                  <a:moveTo>
                    <a:pt x="48641" y="54562"/>
                  </a:moveTo>
                  <a:cubicBezTo>
                    <a:pt x="48611" y="54562"/>
                    <a:pt x="48580" y="54571"/>
                    <a:pt x="48553" y="54591"/>
                  </a:cubicBezTo>
                  <a:cubicBezTo>
                    <a:pt x="48346" y="54747"/>
                    <a:pt x="48135" y="54900"/>
                    <a:pt x="47926" y="55049"/>
                  </a:cubicBezTo>
                  <a:cubicBezTo>
                    <a:pt x="47860" y="55096"/>
                    <a:pt x="47844" y="55187"/>
                    <a:pt x="47891" y="55253"/>
                  </a:cubicBezTo>
                  <a:cubicBezTo>
                    <a:pt x="47921" y="55293"/>
                    <a:pt x="47966" y="55315"/>
                    <a:pt x="48012" y="55315"/>
                  </a:cubicBezTo>
                  <a:cubicBezTo>
                    <a:pt x="48042" y="55315"/>
                    <a:pt x="48071" y="55306"/>
                    <a:pt x="48098" y="55288"/>
                  </a:cubicBezTo>
                  <a:cubicBezTo>
                    <a:pt x="48308" y="55139"/>
                    <a:pt x="48521" y="54983"/>
                    <a:pt x="48729" y="54827"/>
                  </a:cubicBezTo>
                  <a:cubicBezTo>
                    <a:pt x="48795" y="54778"/>
                    <a:pt x="48807" y="54686"/>
                    <a:pt x="48759" y="54620"/>
                  </a:cubicBezTo>
                  <a:cubicBezTo>
                    <a:pt x="48730" y="54582"/>
                    <a:pt x="48686" y="54562"/>
                    <a:pt x="48641" y="54562"/>
                  </a:cubicBezTo>
                  <a:close/>
                  <a:moveTo>
                    <a:pt x="12892" y="55012"/>
                  </a:moveTo>
                  <a:cubicBezTo>
                    <a:pt x="12847" y="55012"/>
                    <a:pt x="12801" y="55034"/>
                    <a:pt x="12772" y="55074"/>
                  </a:cubicBezTo>
                  <a:cubicBezTo>
                    <a:pt x="12725" y="55141"/>
                    <a:pt x="12740" y="55232"/>
                    <a:pt x="12806" y="55279"/>
                  </a:cubicBezTo>
                  <a:cubicBezTo>
                    <a:pt x="13018" y="55430"/>
                    <a:pt x="13235" y="55581"/>
                    <a:pt x="13451" y="55727"/>
                  </a:cubicBezTo>
                  <a:cubicBezTo>
                    <a:pt x="13477" y="55745"/>
                    <a:pt x="13505" y="55753"/>
                    <a:pt x="13533" y="55753"/>
                  </a:cubicBezTo>
                  <a:cubicBezTo>
                    <a:pt x="13581" y="55753"/>
                    <a:pt x="13627" y="55729"/>
                    <a:pt x="13656" y="55686"/>
                  </a:cubicBezTo>
                  <a:cubicBezTo>
                    <a:pt x="13702" y="55620"/>
                    <a:pt x="13684" y="55529"/>
                    <a:pt x="13616" y="55483"/>
                  </a:cubicBezTo>
                  <a:cubicBezTo>
                    <a:pt x="13402" y="55338"/>
                    <a:pt x="13186" y="55190"/>
                    <a:pt x="12976" y="55040"/>
                  </a:cubicBezTo>
                  <a:cubicBezTo>
                    <a:pt x="12951" y="55021"/>
                    <a:pt x="12922" y="55012"/>
                    <a:pt x="12892" y="55012"/>
                  </a:cubicBezTo>
                  <a:close/>
                  <a:moveTo>
                    <a:pt x="47371" y="55465"/>
                  </a:moveTo>
                  <a:cubicBezTo>
                    <a:pt x="47342" y="55465"/>
                    <a:pt x="47314" y="55473"/>
                    <a:pt x="47288" y="55490"/>
                  </a:cubicBezTo>
                  <a:cubicBezTo>
                    <a:pt x="47073" y="55635"/>
                    <a:pt x="46854" y="55778"/>
                    <a:pt x="46640" y="55914"/>
                  </a:cubicBezTo>
                  <a:cubicBezTo>
                    <a:pt x="46572" y="55959"/>
                    <a:pt x="46551" y="56049"/>
                    <a:pt x="46595" y="56118"/>
                  </a:cubicBezTo>
                  <a:cubicBezTo>
                    <a:pt x="46623" y="56162"/>
                    <a:pt x="46671" y="56186"/>
                    <a:pt x="46719" y="56186"/>
                  </a:cubicBezTo>
                  <a:cubicBezTo>
                    <a:pt x="46746" y="56186"/>
                    <a:pt x="46774" y="56178"/>
                    <a:pt x="46797" y="56162"/>
                  </a:cubicBezTo>
                  <a:cubicBezTo>
                    <a:pt x="47015" y="56024"/>
                    <a:pt x="47235" y="55879"/>
                    <a:pt x="47452" y="55733"/>
                  </a:cubicBezTo>
                  <a:cubicBezTo>
                    <a:pt x="47520" y="55688"/>
                    <a:pt x="47536" y="55597"/>
                    <a:pt x="47491" y="55530"/>
                  </a:cubicBezTo>
                  <a:cubicBezTo>
                    <a:pt x="47463" y="55487"/>
                    <a:pt x="47418" y="55465"/>
                    <a:pt x="47371" y="55465"/>
                  </a:cubicBezTo>
                  <a:close/>
                  <a:moveTo>
                    <a:pt x="14186" y="55888"/>
                  </a:moveTo>
                  <a:cubicBezTo>
                    <a:pt x="14138" y="55888"/>
                    <a:pt x="14090" y="55912"/>
                    <a:pt x="14063" y="55955"/>
                  </a:cubicBezTo>
                  <a:cubicBezTo>
                    <a:pt x="14019" y="56025"/>
                    <a:pt x="14039" y="56116"/>
                    <a:pt x="14107" y="56159"/>
                  </a:cubicBezTo>
                  <a:cubicBezTo>
                    <a:pt x="14329" y="56299"/>
                    <a:pt x="14553" y="56439"/>
                    <a:pt x="14775" y="56572"/>
                  </a:cubicBezTo>
                  <a:cubicBezTo>
                    <a:pt x="14797" y="56587"/>
                    <a:pt x="14825" y="56593"/>
                    <a:pt x="14851" y="56593"/>
                  </a:cubicBezTo>
                  <a:cubicBezTo>
                    <a:pt x="14901" y="56593"/>
                    <a:pt x="14949" y="56567"/>
                    <a:pt x="14977" y="56522"/>
                  </a:cubicBezTo>
                  <a:cubicBezTo>
                    <a:pt x="15020" y="56452"/>
                    <a:pt x="14996" y="56363"/>
                    <a:pt x="14927" y="56321"/>
                  </a:cubicBezTo>
                  <a:cubicBezTo>
                    <a:pt x="14707" y="56189"/>
                    <a:pt x="14484" y="56050"/>
                    <a:pt x="14265" y="55911"/>
                  </a:cubicBezTo>
                  <a:cubicBezTo>
                    <a:pt x="14241" y="55896"/>
                    <a:pt x="14213" y="55888"/>
                    <a:pt x="14186" y="55888"/>
                  </a:cubicBezTo>
                  <a:close/>
                  <a:moveTo>
                    <a:pt x="46056" y="56302"/>
                  </a:moveTo>
                  <a:cubicBezTo>
                    <a:pt x="46031" y="56302"/>
                    <a:pt x="46005" y="56308"/>
                    <a:pt x="45981" y="56323"/>
                  </a:cubicBezTo>
                  <a:cubicBezTo>
                    <a:pt x="45762" y="56455"/>
                    <a:pt x="45537" y="56587"/>
                    <a:pt x="45312" y="56715"/>
                  </a:cubicBezTo>
                  <a:cubicBezTo>
                    <a:pt x="45241" y="56755"/>
                    <a:pt x="45218" y="56844"/>
                    <a:pt x="45257" y="56915"/>
                  </a:cubicBezTo>
                  <a:cubicBezTo>
                    <a:pt x="45284" y="56962"/>
                    <a:pt x="45334" y="56989"/>
                    <a:pt x="45385" y="56989"/>
                  </a:cubicBezTo>
                  <a:cubicBezTo>
                    <a:pt x="45409" y="56989"/>
                    <a:pt x="45434" y="56983"/>
                    <a:pt x="45458" y="56969"/>
                  </a:cubicBezTo>
                  <a:cubicBezTo>
                    <a:pt x="45684" y="56840"/>
                    <a:pt x="45912" y="56707"/>
                    <a:pt x="46134" y="56574"/>
                  </a:cubicBezTo>
                  <a:cubicBezTo>
                    <a:pt x="46202" y="56532"/>
                    <a:pt x="46225" y="56441"/>
                    <a:pt x="46183" y="56373"/>
                  </a:cubicBezTo>
                  <a:cubicBezTo>
                    <a:pt x="46155" y="56327"/>
                    <a:pt x="46106" y="56302"/>
                    <a:pt x="46056" y="56302"/>
                  </a:cubicBezTo>
                  <a:close/>
                  <a:moveTo>
                    <a:pt x="15526" y="56693"/>
                  </a:moveTo>
                  <a:cubicBezTo>
                    <a:pt x="15474" y="56693"/>
                    <a:pt x="15425" y="56720"/>
                    <a:pt x="15398" y="56768"/>
                  </a:cubicBezTo>
                  <a:cubicBezTo>
                    <a:pt x="15357" y="56838"/>
                    <a:pt x="15383" y="56927"/>
                    <a:pt x="15453" y="56967"/>
                  </a:cubicBezTo>
                  <a:cubicBezTo>
                    <a:pt x="15681" y="57096"/>
                    <a:pt x="15912" y="57224"/>
                    <a:pt x="16141" y="57346"/>
                  </a:cubicBezTo>
                  <a:cubicBezTo>
                    <a:pt x="16162" y="57359"/>
                    <a:pt x="16187" y="57364"/>
                    <a:pt x="16211" y="57364"/>
                  </a:cubicBezTo>
                  <a:cubicBezTo>
                    <a:pt x="16263" y="57364"/>
                    <a:pt x="16314" y="57336"/>
                    <a:pt x="16340" y="57285"/>
                  </a:cubicBezTo>
                  <a:cubicBezTo>
                    <a:pt x="16379" y="57214"/>
                    <a:pt x="16352" y="57126"/>
                    <a:pt x="16280" y="57088"/>
                  </a:cubicBezTo>
                  <a:cubicBezTo>
                    <a:pt x="16054" y="56967"/>
                    <a:pt x="15825" y="56840"/>
                    <a:pt x="15599" y="56712"/>
                  </a:cubicBezTo>
                  <a:cubicBezTo>
                    <a:pt x="15575" y="56699"/>
                    <a:pt x="15550" y="56693"/>
                    <a:pt x="15526" y="56693"/>
                  </a:cubicBezTo>
                  <a:close/>
                  <a:moveTo>
                    <a:pt x="44703" y="57070"/>
                  </a:moveTo>
                  <a:cubicBezTo>
                    <a:pt x="44679" y="57070"/>
                    <a:pt x="44655" y="57076"/>
                    <a:pt x="44633" y="57088"/>
                  </a:cubicBezTo>
                  <a:cubicBezTo>
                    <a:pt x="44408" y="57208"/>
                    <a:pt x="44176" y="57326"/>
                    <a:pt x="43945" y="57443"/>
                  </a:cubicBezTo>
                  <a:cubicBezTo>
                    <a:pt x="43873" y="57479"/>
                    <a:pt x="43844" y="57567"/>
                    <a:pt x="43880" y="57640"/>
                  </a:cubicBezTo>
                  <a:cubicBezTo>
                    <a:pt x="43905" y="57692"/>
                    <a:pt x="43957" y="57720"/>
                    <a:pt x="44012" y="57720"/>
                  </a:cubicBezTo>
                  <a:cubicBezTo>
                    <a:pt x="44033" y="57720"/>
                    <a:pt x="44055" y="57717"/>
                    <a:pt x="44077" y="57705"/>
                  </a:cubicBezTo>
                  <a:cubicBezTo>
                    <a:pt x="44310" y="57587"/>
                    <a:pt x="44544" y="57468"/>
                    <a:pt x="44771" y="57346"/>
                  </a:cubicBezTo>
                  <a:cubicBezTo>
                    <a:pt x="44842" y="57309"/>
                    <a:pt x="44870" y="57219"/>
                    <a:pt x="44831" y="57147"/>
                  </a:cubicBezTo>
                  <a:cubicBezTo>
                    <a:pt x="44806" y="57098"/>
                    <a:pt x="44755" y="57070"/>
                    <a:pt x="44703" y="57070"/>
                  </a:cubicBezTo>
                  <a:close/>
                  <a:moveTo>
                    <a:pt x="16905" y="57428"/>
                  </a:moveTo>
                  <a:cubicBezTo>
                    <a:pt x="16851" y="57428"/>
                    <a:pt x="16800" y="57458"/>
                    <a:pt x="16774" y="57510"/>
                  </a:cubicBezTo>
                  <a:cubicBezTo>
                    <a:pt x="16737" y="57582"/>
                    <a:pt x="16766" y="57670"/>
                    <a:pt x="16840" y="57706"/>
                  </a:cubicBezTo>
                  <a:cubicBezTo>
                    <a:pt x="17072" y="57823"/>
                    <a:pt x="17310" y="57938"/>
                    <a:pt x="17547" y="58050"/>
                  </a:cubicBezTo>
                  <a:cubicBezTo>
                    <a:pt x="17567" y="58060"/>
                    <a:pt x="17589" y="58063"/>
                    <a:pt x="17609" y="58063"/>
                  </a:cubicBezTo>
                  <a:cubicBezTo>
                    <a:pt x="17664" y="58063"/>
                    <a:pt x="17717" y="58032"/>
                    <a:pt x="17742" y="57979"/>
                  </a:cubicBezTo>
                  <a:cubicBezTo>
                    <a:pt x="17777" y="57904"/>
                    <a:pt x="17745" y="57818"/>
                    <a:pt x="17672" y="57783"/>
                  </a:cubicBezTo>
                  <a:cubicBezTo>
                    <a:pt x="17438" y="57674"/>
                    <a:pt x="17201" y="57560"/>
                    <a:pt x="16971" y="57444"/>
                  </a:cubicBezTo>
                  <a:cubicBezTo>
                    <a:pt x="16950" y="57433"/>
                    <a:pt x="16927" y="57428"/>
                    <a:pt x="16905" y="57428"/>
                  </a:cubicBezTo>
                  <a:close/>
                  <a:moveTo>
                    <a:pt x="43310" y="57767"/>
                  </a:moveTo>
                  <a:cubicBezTo>
                    <a:pt x="43289" y="57767"/>
                    <a:pt x="43268" y="57771"/>
                    <a:pt x="43248" y="57781"/>
                  </a:cubicBezTo>
                  <a:cubicBezTo>
                    <a:pt x="43015" y="57891"/>
                    <a:pt x="42779" y="57999"/>
                    <a:pt x="42543" y="58101"/>
                  </a:cubicBezTo>
                  <a:cubicBezTo>
                    <a:pt x="42469" y="58133"/>
                    <a:pt x="42436" y="58220"/>
                    <a:pt x="42468" y="58293"/>
                  </a:cubicBezTo>
                  <a:cubicBezTo>
                    <a:pt x="42492" y="58349"/>
                    <a:pt x="42545" y="58382"/>
                    <a:pt x="42602" y="58382"/>
                  </a:cubicBezTo>
                  <a:cubicBezTo>
                    <a:pt x="42621" y="58382"/>
                    <a:pt x="42641" y="58378"/>
                    <a:pt x="42661" y="58369"/>
                  </a:cubicBezTo>
                  <a:cubicBezTo>
                    <a:pt x="42898" y="58266"/>
                    <a:pt x="43138" y="58157"/>
                    <a:pt x="43373" y="58047"/>
                  </a:cubicBezTo>
                  <a:cubicBezTo>
                    <a:pt x="43446" y="58012"/>
                    <a:pt x="43478" y="57924"/>
                    <a:pt x="43444" y="57851"/>
                  </a:cubicBezTo>
                  <a:cubicBezTo>
                    <a:pt x="43418" y="57798"/>
                    <a:pt x="43365" y="57767"/>
                    <a:pt x="43310" y="57767"/>
                  </a:cubicBezTo>
                  <a:close/>
                  <a:moveTo>
                    <a:pt x="18323" y="58093"/>
                  </a:moveTo>
                  <a:cubicBezTo>
                    <a:pt x="18266" y="58093"/>
                    <a:pt x="18213" y="58126"/>
                    <a:pt x="18188" y="58181"/>
                  </a:cubicBezTo>
                  <a:cubicBezTo>
                    <a:pt x="18156" y="58255"/>
                    <a:pt x="18190" y="58342"/>
                    <a:pt x="18264" y="58374"/>
                  </a:cubicBezTo>
                  <a:cubicBezTo>
                    <a:pt x="18503" y="58480"/>
                    <a:pt x="18748" y="58582"/>
                    <a:pt x="18988" y="58680"/>
                  </a:cubicBezTo>
                  <a:cubicBezTo>
                    <a:pt x="19006" y="58686"/>
                    <a:pt x="19025" y="58690"/>
                    <a:pt x="19043" y="58690"/>
                  </a:cubicBezTo>
                  <a:cubicBezTo>
                    <a:pt x="19101" y="58690"/>
                    <a:pt x="19155" y="58655"/>
                    <a:pt x="19180" y="58600"/>
                  </a:cubicBezTo>
                  <a:cubicBezTo>
                    <a:pt x="19211" y="58526"/>
                    <a:pt x="19175" y="58440"/>
                    <a:pt x="19099" y="58409"/>
                  </a:cubicBezTo>
                  <a:cubicBezTo>
                    <a:pt x="18861" y="58312"/>
                    <a:pt x="18620" y="58209"/>
                    <a:pt x="18382" y="58106"/>
                  </a:cubicBezTo>
                  <a:cubicBezTo>
                    <a:pt x="18362" y="58097"/>
                    <a:pt x="18342" y="58093"/>
                    <a:pt x="18323" y="58093"/>
                  </a:cubicBezTo>
                  <a:close/>
                  <a:moveTo>
                    <a:pt x="41887" y="58392"/>
                  </a:moveTo>
                  <a:cubicBezTo>
                    <a:pt x="41868" y="58392"/>
                    <a:pt x="41849" y="58395"/>
                    <a:pt x="41831" y="58403"/>
                  </a:cubicBezTo>
                  <a:cubicBezTo>
                    <a:pt x="41593" y="58500"/>
                    <a:pt x="41350" y="58595"/>
                    <a:pt x="41108" y="58686"/>
                  </a:cubicBezTo>
                  <a:cubicBezTo>
                    <a:pt x="41032" y="58715"/>
                    <a:pt x="40994" y="58800"/>
                    <a:pt x="41022" y="58875"/>
                  </a:cubicBezTo>
                  <a:cubicBezTo>
                    <a:pt x="41044" y="58935"/>
                    <a:pt x="41101" y="58971"/>
                    <a:pt x="41159" y="58971"/>
                  </a:cubicBezTo>
                  <a:cubicBezTo>
                    <a:pt x="41176" y="58971"/>
                    <a:pt x="41194" y="58967"/>
                    <a:pt x="41212" y="58961"/>
                  </a:cubicBezTo>
                  <a:cubicBezTo>
                    <a:pt x="41456" y="58869"/>
                    <a:pt x="41701" y="58773"/>
                    <a:pt x="41942" y="58675"/>
                  </a:cubicBezTo>
                  <a:cubicBezTo>
                    <a:pt x="42017" y="58644"/>
                    <a:pt x="42053" y="58558"/>
                    <a:pt x="42022" y="58483"/>
                  </a:cubicBezTo>
                  <a:cubicBezTo>
                    <a:pt x="41999" y="58426"/>
                    <a:pt x="41944" y="58392"/>
                    <a:pt x="41887" y="58392"/>
                  </a:cubicBezTo>
                  <a:close/>
                  <a:moveTo>
                    <a:pt x="19771" y="58683"/>
                  </a:moveTo>
                  <a:cubicBezTo>
                    <a:pt x="19712" y="58683"/>
                    <a:pt x="19656" y="58719"/>
                    <a:pt x="19634" y="58778"/>
                  </a:cubicBezTo>
                  <a:cubicBezTo>
                    <a:pt x="19605" y="58854"/>
                    <a:pt x="19644" y="58940"/>
                    <a:pt x="19720" y="58968"/>
                  </a:cubicBezTo>
                  <a:cubicBezTo>
                    <a:pt x="19963" y="59060"/>
                    <a:pt x="20212" y="59150"/>
                    <a:pt x="20459" y="59235"/>
                  </a:cubicBezTo>
                  <a:cubicBezTo>
                    <a:pt x="20475" y="59240"/>
                    <a:pt x="20493" y="59243"/>
                    <a:pt x="20508" y="59243"/>
                  </a:cubicBezTo>
                  <a:cubicBezTo>
                    <a:pt x="20569" y="59243"/>
                    <a:pt x="20626" y="59204"/>
                    <a:pt x="20647" y="59145"/>
                  </a:cubicBezTo>
                  <a:cubicBezTo>
                    <a:pt x="20674" y="59068"/>
                    <a:pt x="20633" y="58984"/>
                    <a:pt x="20556" y="58957"/>
                  </a:cubicBezTo>
                  <a:cubicBezTo>
                    <a:pt x="20311" y="58873"/>
                    <a:pt x="20065" y="58783"/>
                    <a:pt x="19823" y="58692"/>
                  </a:cubicBezTo>
                  <a:cubicBezTo>
                    <a:pt x="19806" y="58686"/>
                    <a:pt x="19789" y="58683"/>
                    <a:pt x="19771" y="58683"/>
                  </a:cubicBezTo>
                  <a:close/>
                  <a:moveTo>
                    <a:pt x="40426" y="58943"/>
                  </a:moveTo>
                  <a:cubicBezTo>
                    <a:pt x="40410" y="58943"/>
                    <a:pt x="40394" y="58946"/>
                    <a:pt x="40378" y="58951"/>
                  </a:cubicBezTo>
                  <a:cubicBezTo>
                    <a:pt x="40135" y="59035"/>
                    <a:pt x="39887" y="59119"/>
                    <a:pt x="39642" y="59197"/>
                  </a:cubicBezTo>
                  <a:cubicBezTo>
                    <a:pt x="39565" y="59221"/>
                    <a:pt x="39522" y="59304"/>
                    <a:pt x="39546" y="59381"/>
                  </a:cubicBezTo>
                  <a:cubicBezTo>
                    <a:pt x="39566" y="59443"/>
                    <a:pt x="39623" y="59483"/>
                    <a:pt x="39686" y="59483"/>
                  </a:cubicBezTo>
                  <a:cubicBezTo>
                    <a:pt x="39700" y="59483"/>
                    <a:pt x="39715" y="59480"/>
                    <a:pt x="39730" y="59477"/>
                  </a:cubicBezTo>
                  <a:cubicBezTo>
                    <a:pt x="39979" y="59397"/>
                    <a:pt x="40228" y="59314"/>
                    <a:pt x="40473" y="59228"/>
                  </a:cubicBezTo>
                  <a:cubicBezTo>
                    <a:pt x="40550" y="59202"/>
                    <a:pt x="40591" y="59119"/>
                    <a:pt x="40564" y="59042"/>
                  </a:cubicBezTo>
                  <a:cubicBezTo>
                    <a:pt x="40543" y="58981"/>
                    <a:pt x="40487" y="58943"/>
                    <a:pt x="40426" y="58943"/>
                  </a:cubicBezTo>
                  <a:close/>
                  <a:moveTo>
                    <a:pt x="21250" y="59196"/>
                  </a:moveTo>
                  <a:cubicBezTo>
                    <a:pt x="21188" y="59196"/>
                    <a:pt x="21129" y="59237"/>
                    <a:pt x="21110" y="59299"/>
                  </a:cubicBezTo>
                  <a:cubicBezTo>
                    <a:pt x="21086" y="59376"/>
                    <a:pt x="21129" y="59459"/>
                    <a:pt x="21206" y="59483"/>
                  </a:cubicBezTo>
                  <a:cubicBezTo>
                    <a:pt x="21455" y="59561"/>
                    <a:pt x="21707" y="59638"/>
                    <a:pt x="21957" y="59710"/>
                  </a:cubicBezTo>
                  <a:cubicBezTo>
                    <a:pt x="21971" y="59716"/>
                    <a:pt x="21983" y="59718"/>
                    <a:pt x="21998" y="59718"/>
                  </a:cubicBezTo>
                  <a:cubicBezTo>
                    <a:pt x="22061" y="59718"/>
                    <a:pt x="22120" y="59675"/>
                    <a:pt x="22137" y="59611"/>
                  </a:cubicBezTo>
                  <a:cubicBezTo>
                    <a:pt x="22160" y="59533"/>
                    <a:pt x="22115" y="59453"/>
                    <a:pt x="22038" y="59429"/>
                  </a:cubicBezTo>
                  <a:cubicBezTo>
                    <a:pt x="21790" y="59357"/>
                    <a:pt x="21539" y="59281"/>
                    <a:pt x="21294" y="59203"/>
                  </a:cubicBezTo>
                  <a:cubicBezTo>
                    <a:pt x="21279" y="59198"/>
                    <a:pt x="21265" y="59196"/>
                    <a:pt x="21250" y="59196"/>
                  </a:cubicBezTo>
                  <a:close/>
                  <a:moveTo>
                    <a:pt x="38940" y="59416"/>
                  </a:moveTo>
                  <a:cubicBezTo>
                    <a:pt x="38926" y="59416"/>
                    <a:pt x="38912" y="59418"/>
                    <a:pt x="38898" y="59422"/>
                  </a:cubicBezTo>
                  <a:cubicBezTo>
                    <a:pt x="38651" y="59493"/>
                    <a:pt x="38399" y="59563"/>
                    <a:pt x="38150" y="59629"/>
                  </a:cubicBezTo>
                  <a:cubicBezTo>
                    <a:pt x="38072" y="59649"/>
                    <a:pt x="38025" y="59730"/>
                    <a:pt x="38045" y="59808"/>
                  </a:cubicBezTo>
                  <a:cubicBezTo>
                    <a:pt x="38063" y="59874"/>
                    <a:pt x="38122" y="59918"/>
                    <a:pt x="38187" y="59918"/>
                  </a:cubicBezTo>
                  <a:cubicBezTo>
                    <a:pt x="38200" y="59918"/>
                    <a:pt x="38211" y="59917"/>
                    <a:pt x="38224" y="59913"/>
                  </a:cubicBezTo>
                  <a:cubicBezTo>
                    <a:pt x="38476" y="59846"/>
                    <a:pt x="38731" y="59776"/>
                    <a:pt x="38980" y="59703"/>
                  </a:cubicBezTo>
                  <a:cubicBezTo>
                    <a:pt x="39058" y="59682"/>
                    <a:pt x="39102" y="59600"/>
                    <a:pt x="39080" y="59521"/>
                  </a:cubicBezTo>
                  <a:cubicBezTo>
                    <a:pt x="39062" y="59457"/>
                    <a:pt x="39004" y="59416"/>
                    <a:pt x="38940" y="59416"/>
                  </a:cubicBezTo>
                  <a:close/>
                  <a:moveTo>
                    <a:pt x="22749" y="59631"/>
                  </a:moveTo>
                  <a:cubicBezTo>
                    <a:pt x="22684" y="59631"/>
                    <a:pt x="22625" y="59675"/>
                    <a:pt x="22607" y="59740"/>
                  </a:cubicBezTo>
                  <a:cubicBezTo>
                    <a:pt x="22587" y="59818"/>
                    <a:pt x="22634" y="59899"/>
                    <a:pt x="22713" y="59919"/>
                  </a:cubicBezTo>
                  <a:cubicBezTo>
                    <a:pt x="22965" y="59986"/>
                    <a:pt x="23220" y="60049"/>
                    <a:pt x="23473" y="60108"/>
                  </a:cubicBezTo>
                  <a:cubicBezTo>
                    <a:pt x="23485" y="60110"/>
                    <a:pt x="23496" y="60113"/>
                    <a:pt x="23507" y="60113"/>
                  </a:cubicBezTo>
                  <a:cubicBezTo>
                    <a:pt x="23573" y="60113"/>
                    <a:pt x="23635" y="60067"/>
                    <a:pt x="23650" y="59999"/>
                  </a:cubicBezTo>
                  <a:cubicBezTo>
                    <a:pt x="23668" y="59919"/>
                    <a:pt x="23619" y="59840"/>
                    <a:pt x="23540" y="59822"/>
                  </a:cubicBezTo>
                  <a:cubicBezTo>
                    <a:pt x="23291" y="59764"/>
                    <a:pt x="23036" y="59700"/>
                    <a:pt x="22787" y="59636"/>
                  </a:cubicBezTo>
                  <a:cubicBezTo>
                    <a:pt x="22774" y="59632"/>
                    <a:pt x="22761" y="59631"/>
                    <a:pt x="22749" y="59631"/>
                  </a:cubicBezTo>
                  <a:close/>
                  <a:moveTo>
                    <a:pt x="37431" y="59813"/>
                  </a:moveTo>
                  <a:cubicBezTo>
                    <a:pt x="37420" y="59813"/>
                    <a:pt x="37408" y="59814"/>
                    <a:pt x="37397" y="59817"/>
                  </a:cubicBezTo>
                  <a:cubicBezTo>
                    <a:pt x="37147" y="59875"/>
                    <a:pt x="36892" y="59933"/>
                    <a:pt x="36638" y="59986"/>
                  </a:cubicBezTo>
                  <a:cubicBezTo>
                    <a:pt x="36559" y="60002"/>
                    <a:pt x="36507" y="60081"/>
                    <a:pt x="36524" y="60160"/>
                  </a:cubicBezTo>
                  <a:cubicBezTo>
                    <a:pt x="36538" y="60229"/>
                    <a:pt x="36600" y="60276"/>
                    <a:pt x="36667" y="60276"/>
                  </a:cubicBezTo>
                  <a:cubicBezTo>
                    <a:pt x="36677" y="60276"/>
                    <a:pt x="36688" y="60275"/>
                    <a:pt x="36699" y="60272"/>
                  </a:cubicBezTo>
                  <a:cubicBezTo>
                    <a:pt x="36955" y="60219"/>
                    <a:pt x="37212" y="60161"/>
                    <a:pt x="37464" y="60102"/>
                  </a:cubicBezTo>
                  <a:cubicBezTo>
                    <a:pt x="37542" y="60084"/>
                    <a:pt x="37592" y="60005"/>
                    <a:pt x="37573" y="59925"/>
                  </a:cubicBezTo>
                  <a:cubicBezTo>
                    <a:pt x="37558" y="59859"/>
                    <a:pt x="37497" y="59813"/>
                    <a:pt x="37431" y="59813"/>
                  </a:cubicBezTo>
                  <a:close/>
                  <a:moveTo>
                    <a:pt x="24269" y="59987"/>
                  </a:moveTo>
                  <a:cubicBezTo>
                    <a:pt x="24200" y="59987"/>
                    <a:pt x="24139" y="60034"/>
                    <a:pt x="24125" y="60103"/>
                  </a:cubicBezTo>
                  <a:cubicBezTo>
                    <a:pt x="24107" y="60183"/>
                    <a:pt x="24159" y="60261"/>
                    <a:pt x="24238" y="60277"/>
                  </a:cubicBezTo>
                  <a:cubicBezTo>
                    <a:pt x="24493" y="60329"/>
                    <a:pt x="24751" y="60381"/>
                    <a:pt x="25008" y="60427"/>
                  </a:cubicBezTo>
                  <a:cubicBezTo>
                    <a:pt x="25017" y="60429"/>
                    <a:pt x="25026" y="60430"/>
                    <a:pt x="25036" y="60430"/>
                  </a:cubicBezTo>
                  <a:cubicBezTo>
                    <a:pt x="25104" y="60430"/>
                    <a:pt x="25166" y="60380"/>
                    <a:pt x="25180" y="60308"/>
                  </a:cubicBezTo>
                  <a:cubicBezTo>
                    <a:pt x="25194" y="60229"/>
                    <a:pt x="25140" y="60152"/>
                    <a:pt x="25061" y="60138"/>
                  </a:cubicBezTo>
                  <a:cubicBezTo>
                    <a:pt x="24806" y="60092"/>
                    <a:pt x="24551" y="60042"/>
                    <a:pt x="24299" y="59990"/>
                  </a:cubicBezTo>
                  <a:cubicBezTo>
                    <a:pt x="24289" y="59988"/>
                    <a:pt x="24279" y="59987"/>
                    <a:pt x="24269" y="59987"/>
                  </a:cubicBezTo>
                  <a:close/>
                  <a:moveTo>
                    <a:pt x="35905" y="60131"/>
                  </a:moveTo>
                  <a:cubicBezTo>
                    <a:pt x="35896" y="60131"/>
                    <a:pt x="35886" y="60132"/>
                    <a:pt x="35877" y="60134"/>
                  </a:cubicBezTo>
                  <a:cubicBezTo>
                    <a:pt x="35623" y="60180"/>
                    <a:pt x="35367" y="60224"/>
                    <a:pt x="35111" y="60263"/>
                  </a:cubicBezTo>
                  <a:cubicBezTo>
                    <a:pt x="35030" y="60276"/>
                    <a:pt x="34976" y="60350"/>
                    <a:pt x="34988" y="60431"/>
                  </a:cubicBezTo>
                  <a:cubicBezTo>
                    <a:pt x="34998" y="60502"/>
                    <a:pt x="35061" y="60555"/>
                    <a:pt x="35132" y="60555"/>
                  </a:cubicBezTo>
                  <a:cubicBezTo>
                    <a:pt x="35139" y="60555"/>
                    <a:pt x="35147" y="60554"/>
                    <a:pt x="35156" y="60552"/>
                  </a:cubicBezTo>
                  <a:cubicBezTo>
                    <a:pt x="35414" y="60512"/>
                    <a:pt x="35674" y="60468"/>
                    <a:pt x="35929" y="60422"/>
                  </a:cubicBezTo>
                  <a:cubicBezTo>
                    <a:pt x="36010" y="60407"/>
                    <a:pt x="36062" y="60330"/>
                    <a:pt x="36048" y="60252"/>
                  </a:cubicBezTo>
                  <a:cubicBezTo>
                    <a:pt x="36034" y="60182"/>
                    <a:pt x="35974" y="60131"/>
                    <a:pt x="35905" y="60131"/>
                  </a:cubicBezTo>
                  <a:close/>
                  <a:moveTo>
                    <a:pt x="25803" y="60264"/>
                  </a:moveTo>
                  <a:cubicBezTo>
                    <a:pt x="25733" y="60264"/>
                    <a:pt x="25671" y="60316"/>
                    <a:pt x="25660" y="60389"/>
                  </a:cubicBezTo>
                  <a:cubicBezTo>
                    <a:pt x="25646" y="60469"/>
                    <a:pt x="25702" y="60543"/>
                    <a:pt x="25782" y="60557"/>
                  </a:cubicBezTo>
                  <a:cubicBezTo>
                    <a:pt x="26039" y="60595"/>
                    <a:pt x="26301" y="60633"/>
                    <a:pt x="26558" y="60666"/>
                  </a:cubicBezTo>
                  <a:cubicBezTo>
                    <a:pt x="26565" y="60667"/>
                    <a:pt x="26571" y="60667"/>
                    <a:pt x="26577" y="60667"/>
                  </a:cubicBezTo>
                  <a:cubicBezTo>
                    <a:pt x="26650" y="60667"/>
                    <a:pt x="26714" y="60613"/>
                    <a:pt x="26722" y="60539"/>
                  </a:cubicBezTo>
                  <a:cubicBezTo>
                    <a:pt x="26732" y="60458"/>
                    <a:pt x="26676" y="60385"/>
                    <a:pt x="26596" y="60374"/>
                  </a:cubicBezTo>
                  <a:cubicBezTo>
                    <a:pt x="26341" y="60341"/>
                    <a:pt x="26082" y="60305"/>
                    <a:pt x="25826" y="60266"/>
                  </a:cubicBezTo>
                  <a:cubicBezTo>
                    <a:pt x="25819" y="60265"/>
                    <a:pt x="25811" y="60264"/>
                    <a:pt x="25803" y="60264"/>
                  </a:cubicBezTo>
                  <a:close/>
                  <a:moveTo>
                    <a:pt x="34363" y="60371"/>
                  </a:moveTo>
                  <a:cubicBezTo>
                    <a:pt x="34356" y="60371"/>
                    <a:pt x="34349" y="60371"/>
                    <a:pt x="34341" y="60372"/>
                  </a:cubicBezTo>
                  <a:cubicBezTo>
                    <a:pt x="34088" y="60405"/>
                    <a:pt x="33828" y="60435"/>
                    <a:pt x="33570" y="60461"/>
                  </a:cubicBezTo>
                  <a:cubicBezTo>
                    <a:pt x="33488" y="60471"/>
                    <a:pt x="33431" y="60542"/>
                    <a:pt x="33438" y="60623"/>
                  </a:cubicBezTo>
                  <a:cubicBezTo>
                    <a:pt x="33446" y="60698"/>
                    <a:pt x="33510" y="60754"/>
                    <a:pt x="33584" y="60754"/>
                  </a:cubicBezTo>
                  <a:cubicBezTo>
                    <a:pt x="33589" y="60754"/>
                    <a:pt x="33594" y="60753"/>
                    <a:pt x="33601" y="60753"/>
                  </a:cubicBezTo>
                  <a:cubicBezTo>
                    <a:pt x="33862" y="60726"/>
                    <a:pt x="34123" y="60697"/>
                    <a:pt x="34379" y="60663"/>
                  </a:cubicBezTo>
                  <a:cubicBezTo>
                    <a:pt x="34460" y="60652"/>
                    <a:pt x="34517" y="60579"/>
                    <a:pt x="34506" y="60498"/>
                  </a:cubicBezTo>
                  <a:cubicBezTo>
                    <a:pt x="34496" y="60426"/>
                    <a:pt x="34434" y="60371"/>
                    <a:pt x="34363" y="60371"/>
                  </a:cubicBezTo>
                  <a:close/>
                  <a:moveTo>
                    <a:pt x="27355" y="60462"/>
                  </a:moveTo>
                  <a:cubicBezTo>
                    <a:pt x="27279" y="60462"/>
                    <a:pt x="27213" y="60518"/>
                    <a:pt x="27206" y="60594"/>
                  </a:cubicBezTo>
                  <a:cubicBezTo>
                    <a:pt x="27198" y="60675"/>
                    <a:pt x="27257" y="60748"/>
                    <a:pt x="27338" y="60756"/>
                  </a:cubicBezTo>
                  <a:cubicBezTo>
                    <a:pt x="27597" y="60782"/>
                    <a:pt x="27861" y="60805"/>
                    <a:pt x="28118" y="60825"/>
                  </a:cubicBezTo>
                  <a:lnTo>
                    <a:pt x="28131" y="60825"/>
                  </a:lnTo>
                  <a:cubicBezTo>
                    <a:pt x="28205" y="60825"/>
                    <a:pt x="28270" y="60766"/>
                    <a:pt x="28276" y="60690"/>
                  </a:cubicBezTo>
                  <a:cubicBezTo>
                    <a:pt x="28282" y="60609"/>
                    <a:pt x="28221" y="60538"/>
                    <a:pt x="28141" y="60532"/>
                  </a:cubicBezTo>
                  <a:cubicBezTo>
                    <a:pt x="27883" y="60513"/>
                    <a:pt x="27624" y="60488"/>
                    <a:pt x="27366" y="60462"/>
                  </a:cubicBezTo>
                  <a:cubicBezTo>
                    <a:pt x="27362" y="60462"/>
                    <a:pt x="27359" y="60462"/>
                    <a:pt x="27355" y="60462"/>
                  </a:cubicBezTo>
                  <a:close/>
                  <a:moveTo>
                    <a:pt x="32810" y="60528"/>
                  </a:moveTo>
                  <a:cubicBezTo>
                    <a:pt x="32806" y="60528"/>
                    <a:pt x="32801" y="60528"/>
                    <a:pt x="32796" y="60529"/>
                  </a:cubicBezTo>
                  <a:cubicBezTo>
                    <a:pt x="32539" y="60549"/>
                    <a:pt x="32278" y="60567"/>
                    <a:pt x="32021" y="60579"/>
                  </a:cubicBezTo>
                  <a:cubicBezTo>
                    <a:pt x="31939" y="60584"/>
                    <a:pt x="31878" y="60654"/>
                    <a:pt x="31882" y="60734"/>
                  </a:cubicBezTo>
                  <a:cubicBezTo>
                    <a:pt x="31887" y="60812"/>
                    <a:pt x="31950" y="60874"/>
                    <a:pt x="32029" y="60874"/>
                  </a:cubicBezTo>
                  <a:cubicBezTo>
                    <a:pt x="32031" y="60874"/>
                    <a:pt x="32034" y="60874"/>
                    <a:pt x="32035" y="60872"/>
                  </a:cubicBezTo>
                  <a:cubicBezTo>
                    <a:pt x="32295" y="60859"/>
                    <a:pt x="32558" y="60843"/>
                    <a:pt x="32818" y="60823"/>
                  </a:cubicBezTo>
                  <a:cubicBezTo>
                    <a:pt x="32900" y="60815"/>
                    <a:pt x="32960" y="60746"/>
                    <a:pt x="32953" y="60665"/>
                  </a:cubicBezTo>
                  <a:cubicBezTo>
                    <a:pt x="32947" y="60588"/>
                    <a:pt x="32884" y="60528"/>
                    <a:pt x="32810" y="60528"/>
                  </a:cubicBezTo>
                  <a:close/>
                  <a:moveTo>
                    <a:pt x="28909" y="60580"/>
                  </a:moveTo>
                  <a:cubicBezTo>
                    <a:pt x="28830" y="60580"/>
                    <a:pt x="28765" y="60641"/>
                    <a:pt x="28761" y="60720"/>
                  </a:cubicBezTo>
                  <a:cubicBezTo>
                    <a:pt x="28757" y="60802"/>
                    <a:pt x="28819" y="60871"/>
                    <a:pt x="28900" y="60875"/>
                  </a:cubicBezTo>
                  <a:cubicBezTo>
                    <a:pt x="29159" y="60887"/>
                    <a:pt x="29422" y="60897"/>
                    <a:pt x="29684" y="60904"/>
                  </a:cubicBezTo>
                  <a:lnTo>
                    <a:pt x="29688" y="60904"/>
                  </a:lnTo>
                  <a:cubicBezTo>
                    <a:pt x="29768" y="60904"/>
                    <a:pt x="29832" y="60840"/>
                    <a:pt x="29834" y="60761"/>
                  </a:cubicBezTo>
                  <a:cubicBezTo>
                    <a:pt x="29835" y="60679"/>
                    <a:pt x="29771" y="60613"/>
                    <a:pt x="29691" y="60610"/>
                  </a:cubicBezTo>
                  <a:cubicBezTo>
                    <a:pt x="29431" y="60604"/>
                    <a:pt x="29170" y="60593"/>
                    <a:pt x="28914" y="60580"/>
                  </a:cubicBezTo>
                  <a:cubicBezTo>
                    <a:pt x="28913" y="60580"/>
                    <a:pt x="28911" y="60580"/>
                    <a:pt x="28909" y="60580"/>
                  </a:cubicBezTo>
                  <a:close/>
                  <a:moveTo>
                    <a:pt x="31250" y="60609"/>
                  </a:moveTo>
                  <a:cubicBezTo>
                    <a:pt x="31248" y="60609"/>
                    <a:pt x="31246" y="60609"/>
                    <a:pt x="31244" y="60609"/>
                  </a:cubicBezTo>
                  <a:cubicBezTo>
                    <a:pt x="30986" y="60615"/>
                    <a:pt x="30725" y="60619"/>
                    <a:pt x="30469" y="60619"/>
                  </a:cubicBezTo>
                  <a:cubicBezTo>
                    <a:pt x="30387" y="60619"/>
                    <a:pt x="30321" y="60685"/>
                    <a:pt x="30321" y="60766"/>
                  </a:cubicBezTo>
                  <a:cubicBezTo>
                    <a:pt x="30321" y="60848"/>
                    <a:pt x="30388" y="60913"/>
                    <a:pt x="30469" y="60913"/>
                  </a:cubicBezTo>
                  <a:cubicBezTo>
                    <a:pt x="30728" y="60913"/>
                    <a:pt x="30993" y="60910"/>
                    <a:pt x="31252" y="60902"/>
                  </a:cubicBezTo>
                  <a:cubicBezTo>
                    <a:pt x="31334" y="60900"/>
                    <a:pt x="31398" y="60833"/>
                    <a:pt x="31396" y="60752"/>
                  </a:cubicBezTo>
                  <a:cubicBezTo>
                    <a:pt x="31393" y="60673"/>
                    <a:pt x="31329" y="60609"/>
                    <a:pt x="31250" y="60609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5006481" y="3560772"/>
              <a:ext cx="255104" cy="834568"/>
            </a:xfrm>
            <a:custGeom>
              <a:rect b="b" l="l" r="r" t="t"/>
              <a:pathLst>
                <a:path extrusionOk="0" h="17788" w="5437">
                  <a:moveTo>
                    <a:pt x="0" y="1"/>
                  </a:moveTo>
                  <a:lnTo>
                    <a:pt x="0" y="17788"/>
                  </a:lnTo>
                  <a:lnTo>
                    <a:pt x="5436" y="17788"/>
                  </a:lnTo>
                  <a:lnTo>
                    <a:pt x="5436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4951539" y="3142632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1518" y="1"/>
                  </a:moveTo>
                  <a:cubicBezTo>
                    <a:pt x="1303" y="1"/>
                    <a:pt x="1084" y="53"/>
                    <a:pt x="883" y="163"/>
                  </a:cubicBezTo>
                  <a:cubicBezTo>
                    <a:pt x="239" y="514"/>
                    <a:pt x="1" y="1330"/>
                    <a:pt x="352" y="1972"/>
                  </a:cubicBezTo>
                  <a:lnTo>
                    <a:pt x="4105" y="8837"/>
                  </a:lnTo>
                  <a:cubicBezTo>
                    <a:pt x="4346" y="9279"/>
                    <a:pt x="4806" y="9530"/>
                    <a:pt x="5279" y="9530"/>
                  </a:cubicBezTo>
                  <a:cubicBezTo>
                    <a:pt x="5495" y="9530"/>
                    <a:pt x="5713" y="9478"/>
                    <a:pt x="5915" y="9368"/>
                  </a:cubicBezTo>
                  <a:cubicBezTo>
                    <a:pt x="6557" y="9016"/>
                    <a:pt x="6797" y="8201"/>
                    <a:pt x="6445" y="7558"/>
                  </a:cubicBezTo>
                  <a:lnTo>
                    <a:pt x="2693" y="693"/>
                  </a:lnTo>
                  <a:cubicBezTo>
                    <a:pt x="2451" y="252"/>
                    <a:pt x="1991" y="1"/>
                    <a:pt x="151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4917710" y="3432308"/>
              <a:ext cx="343877" cy="466266"/>
            </a:xfrm>
            <a:custGeom>
              <a:rect b="b" l="l" r="r" t="t"/>
              <a:pathLst>
                <a:path extrusionOk="0" h="9938" w="7329">
                  <a:moveTo>
                    <a:pt x="3664" y="0"/>
                  </a:moveTo>
                  <a:cubicBezTo>
                    <a:pt x="1649" y="0"/>
                    <a:pt x="0" y="1649"/>
                    <a:pt x="0" y="3665"/>
                  </a:cubicBezTo>
                  <a:lnTo>
                    <a:pt x="0" y="6274"/>
                  </a:lnTo>
                  <a:cubicBezTo>
                    <a:pt x="0" y="8289"/>
                    <a:pt x="1649" y="9938"/>
                    <a:pt x="3664" y="9938"/>
                  </a:cubicBezTo>
                  <a:cubicBezTo>
                    <a:pt x="5680" y="9938"/>
                    <a:pt x="7328" y="8289"/>
                    <a:pt x="7328" y="6274"/>
                  </a:cubicBezTo>
                  <a:lnTo>
                    <a:pt x="7328" y="3665"/>
                  </a:lnTo>
                  <a:cubicBezTo>
                    <a:pt x="7328" y="1649"/>
                    <a:pt x="5680" y="0"/>
                    <a:pt x="366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3873569" y="3142632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5279" y="1"/>
                  </a:moveTo>
                  <a:cubicBezTo>
                    <a:pt x="4806" y="1"/>
                    <a:pt x="4346" y="252"/>
                    <a:pt x="4104" y="693"/>
                  </a:cubicBezTo>
                  <a:lnTo>
                    <a:pt x="351" y="7558"/>
                  </a:lnTo>
                  <a:cubicBezTo>
                    <a:pt x="0" y="8201"/>
                    <a:pt x="238" y="9016"/>
                    <a:pt x="882" y="9368"/>
                  </a:cubicBezTo>
                  <a:cubicBezTo>
                    <a:pt x="1084" y="9478"/>
                    <a:pt x="1302" y="9530"/>
                    <a:pt x="1517" y="9530"/>
                  </a:cubicBezTo>
                  <a:cubicBezTo>
                    <a:pt x="1990" y="9530"/>
                    <a:pt x="2450" y="9279"/>
                    <a:pt x="2692" y="8837"/>
                  </a:cubicBezTo>
                  <a:lnTo>
                    <a:pt x="6444" y="1972"/>
                  </a:lnTo>
                  <a:cubicBezTo>
                    <a:pt x="6796" y="1330"/>
                    <a:pt x="6557" y="514"/>
                    <a:pt x="5914" y="163"/>
                  </a:cubicBezTo>
                  <a:cubicBezTo>
                    <a:pt x="5712" y="53"/>
                    <a:pt x="5494" y="1"/>
                    <a:pt x="527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882437" y="3560772"/>
              <a:ext cx="255057" cy="834568"/>
            </a:xfrm>
            <a:custGeom>
              <a:rect b="b" l="l" r="r" t="t"/>
              <a:pathLst>
                <a:path extrusionOk="0" h="17788" w="5436">
                  <a:moveTo>
                    <a:pt x="0" y="1"/>
                  </a:moveTo>
                  <a:lnTo>
                    <a:pt x="0" y="17788"/>
                  </a:lnTo>
                  <a:lnTo>
                    <a:pt x="5435" y="17788"/>
                  </a:lnTo>
                  <a:lnTo>
                    <a:pt x="5435" y="1"/>
                  </a:ln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3882437" y="3432308"/>
              <a:ext cx="343877" cy="466266"/>
            </a:xfrm>
            <a:custGeom>
              <a:rect b="b" l="l" r="r" t="t"/>
              <a:pathLst>
                <a:path extrusionOk="0" h="9938" w="7329">
                  <a:moveTo>
                    <a:pt x="3664" y="0"/>
                  </a:moveTo>
                  <a:cubicBezTo>
                    <a:pt x="1649" y="0"/>
                    <a:pt x="0" y="1649"/>
                    <a:pt x="0" y="3665"/>
                  </a:cubicBezTo>
                  <a:lnTo>
                    <a:pt x="0" y="6274"/>
                  </a:lnTo>
                  <a:cubicBezTo>
                    <a:pt x="0" y="8289"/>
                    <a:pt x="1649" y="9938"/>
                    <a:pt x="3664" y="9938"/>
                  </a:cubicBezTo>
                  <a:cubicBezTo>
                    <a:pt x="5680" y="9938"/>
                    <a:pt x="7328" y="8289"/>
                    <a:pt x="7328" y="6274"/>
                  </a:cubicBezTo>
                  <a:lnTo>
                    <a:pt x="7328" y="3665"/>
                  </a:lnTo>
                  <a:cubicBezTo>
                    <a:pt x="7328" y="1649"/>
                    <a:pt x="5680" y="0"/>
                    <a:pt x="366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4075697" y="2555960"/>
              <a:ext cx="1021026" cy="1275874"/>
            </a:xfrm>
            <a:custGeom>
              <a:rect b="b" l="l" r="r" t="t"/>
              <a:pathLst>
                <a:path extrusionOk="0" h="27194" w="21761">
                  <a:moveTo>
                    <a:pt x="1516" y="0"/>
                  </a:moveTo>
                  <a:cubicBezTo>
                    <a:pt x="680" y="0"/>
                    <a:pt x="1" y="678"/>
                    <a:pt x="1" y="1516"/>
                  </a:cubicBezTo>
                  <a:lnTo>
                    <a:pt x="1" y="25678"/>
                  </a:lnTo>
                  <a:cubicBezTo>
                    <a:pt x="1" y="26514"/>
                    <a:pt x="678" y="27193"/>
                    <a:pt x="1516" y="27193"/>
                  </a:cubicBezTo>
                  <a:lnTo>
                    <a:pt x="20245" y="27193"/>
                  </a:lnTo>
                  <a:cubicBezTo>
                    <a:pt x="21082" y="27193"/>
                    <a:pt x="21761" y="26514"/>
                    <a:pt x="21761" y="25678"/>
                  </a:cubicBezTo>
                  <a:lnTo>
                    <a:pt x="21761" y="1516"/>
                  </a:lnTo>
                  <a:cubicBezTo>
                    <a:pt x="21761" y="679"/>
                    <a:pt x="21083" y="0"/>
                    <a:pt x="20245" y="0"/>
                  </a:cubicBezTo>
                  <a:close/>
                </a:path>
              </a:pathLst>
            </a:custGeom>
            <a:solidFill>
              <a:srgbClr val="0142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4153818" y="2622303"/>
              <a:ext cx="864829" cy="1144083"/>
            </a:xfrm>
            <a:custGeom>
              <a:rect b="b" l="l" r="r" t="t"/>
              <a:pathLst>
                <a:path extrusionOk="0" h="24385" w="18432">
                  <a:moveTo>
                    <a:pt x="0" y="0"/>
                  </a:moveTo>
                  <a:lnTo>
                    <a:pt x="0" y="24385"/>
                  </a:lnTo>
                  <a:lnTo>
                    <a:pt x="18431" y="24385"/>
                  </a:lnTo>
                  <a:lnTo>
                    <a:pt x="184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4183518" y="2649938"/>
              <a:ext cx="408157" cy="1098057"/>
            </a:xfrm>
            <a:custGeom>
              <a:rect b="b" l="l" r="r" t="t"/>
              <a:pathLst>
                <a:path extrusionOk="0" h="23404" w="8699">
                  <a:moveTo>
                    <a:pt x="1" y="1"/>
                  </a:moveTo>
                  <a:lnTo>
                    <a:pt x="1" y="23404"/>
                  </a:lnTo>
                  <a:lnTo>
                    <a:pt x="8699" y="23404"/>
                  </a:lnTo>
                  <a:lnTo>
                    <a:pt x="8699" y="1"/>
                  </a:lnTo>
                  <a:close/>
                </a:path>
              </a:pathLst>
            </a:custGeom>
            <a:solidFill>
              <a:srgbClr val="FFFFFF">
                <a:alpha val="2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447016" y="3322988"/>
              <a:ext cx="278470" cy="278502"/>
            </a:xfrm>
            <a:custGeom>
              <a:rect b="b" l="l" r="r" t="t"/>
              <a:pathLst>
                <a:path extrusionOk="0" h="5936" w="5935">
                  <a:moveTo>
                    <a:pt x="2967" y="1"/>
                  </a:moveTo>
                  <a:cubicBezTo>
                    <a:pt x="1328" y="1"/>
                    <a:pt x="0" y="1330"/>
                    <a:pt x="0" y="2968"/>
                  </a:cubicBezTo>
                  <a:cubicBezTo>
                    <a:pt x="0" y="4607"/>
                    <a:pt x="1328" y="5935"/>
                    <a:pt x="2967" y="5935"/>
                  </a:cubicBezTo>
                  <a:cubicBezTo>
                    <a:pt x="4605" y="5935"/>
                    <a:pt x="5934" y="4607"/>
                    <a:pt x="5934" y="2968"/>
                  </a:cubicBezTo>
                  <a:cubicBezTo>
                    <a:pt x="5934" y="1330"/>
                    <a:pt x="4605" y="1"/>
                    <a:pt x="2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4505431" y="3381402"/>
              <a:ext cx="161592" cy="161631"/>
            </a:xfrm>
            <a:custGeom>
              <a:rect b="b" l="l" r="r" t="t"/>
              <a:pathLst>
                <a:path extrusionOk="0" h="3445" w="3444">
                  <a:moveTo>
                    <a:pt x="1171" y="1"/>
                  </a:moveTo>
                  <a:lnTo>
                    <a:pt x="1171" y="1172"/>
                  </a:lnTo>
                  <a:lnTo>
                    <a:pt x="0" y="1172"/>
                  </a:lnTo>
                  <a:lnTo>
                    <a:pt x="0" y="2273"/>
                  </a:lnTo>
                  <a:lnTo>
                    <a:pt x="1171" y="2273"/>
                  </a:lnTo>
                  <a:lnTo>
                    <a:pt x="1171" y="3445"/>
                  </a:lnTo>
                  <a:lnTo>
                    <a:pt x="2272" y="3445"/>
                  </a:lnTo>
                  <a:lnTo>
                    <a:pt x="2272" y="2273"/>
                  </a:lnTo>
                  <a:lnTo>
                    <a:pt x="3443" y="2273"/>
                  </a:lnTo>
                  <a:lnTo>
                    <a:pt x="3443" y="1172"/>
                  </a:lnTo>
                  <a:lnTo>
                    <a:pt x="2272" y="1172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F5F1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3949438" y="3413635"/>
              <a:ext cx="318915" cy="447171"/>
            </a:xfrm>
            <a:custGeom>
              <a:rect b="b" l="l" r="r" t="t"/>
              <a:pathLst>
                <a:path extrusionOk="0" h="9531" w="6797">
                  <a:moveTo>
                    <a:pt x="5279" y="1"/>
                  </a:moveTo>
                  <a:cubicBezTo>
                    <a:pt x="4806" y="1"/>
                    <a:pt x="4346" y="252"/>
                    <a:pt x="4105" y="693"/>
                  </a:cubicBezTo>
                  <a:lnTo>
                    <a:pt x="353" y="7558"/>
                  </a:lnTo>
                  <a:cubicBezTo>
                    <a:pt x="1" y="8201"/>
                    <a:pt x="240" y="9016"/>
                    <a:pt x="883" y="9368"/>
                  </a:cubicBezTo>
                  <a:cubicBezTo>
                    <a:pt x="1084" y="9478"/>
                    <a:pt x="1302" y="9530"/>
                    <a:pt x="1518" y="9530"/>
                  </a:cubicBezTo>
                  <a:cubicBezTo>
                    <a:pt x="1990" y="9530"/>
                    <a:pt x="2450" y="9279"/>
                    <a:pt x="2693" y="8837"/>
                  </a:cubicBezTo>
                  <a:lnTo>
                    <a:pt x="6446" y="1972"/>
                  </a:lnTo>
                  <a:cubicBezTo>
                    <a:pt x="6797" y="1330"/>
                    <a:pt x="6558" y="514"/>
                    <a:pt x="5915" y="163"/>
                  </a:cubicBezTo>
                  <a:cubicBezTo>
                    <a:pt x="5713" y="53"/>
                    <a:pt x="5495" y="1"/>
                    <a:pt x="527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850673" y="3973798"/>
              <a:ext cx="307983" cy="69485"/>
            </a:xfrm>
            <a:custGeom>
              <a:rect b="b" l="l" r="r" t="t"/>
              <a:pathLst>
                <a:path extrusionOk="0" h="1481" w="6564">
                  <a:moveTo>
                    <a:pt x="1" y="0"/>
                  </a:moveTo>
                  <a:lnTo>
                    <a:pt x="1" y="1481"/>
                  </a:lnTo>
                  <a:lnTo>
                    <a:pt x="6564" y="1481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835096" y="4035167"/>
              <a:ext cx="348475" cy="693159"/>
            </a:xfrm>
            <a:custGeom>
              <a:rect b="b" l="l" r="r" t="t"/>
              <a:pathLst>
                <a:path extrusionOk="0" h="14774" w="7427">
                  <a:moveTo>
                    <a:pt x="0" y="1"/>
                  </a:moveTo>
                  <a:lnTo>
                    <a:pt x="0" y="14773"/>
                  </a:lnTo>
                  <a:lnTo>
                    <a:pt x="7427" y="14773"/>
                  </a:lnTo>
                  <a:lnTo>
                    <a:pt x="7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3839881" y="4035167"/>
              <a:ext cx="171352" cy="693159"/>
            </a:xfrm>
            <a:custGeom>
              <a:rect b="b" l="l" r="r" t="t"/>
              <a:pathLst>
                <a:path extrusionOk="0" h="14774" w="3652">
                  <a:moveTo>
                    <a:pt x="1" y="1"/>
                  </a:moveTo>
                  <a:lnTo>
                    <a:pt x="1" y="14773"/>
                  </a:lnTo>
                  <a:lnTo>
                    <a:pt x="3652" y="14773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4087427" y="4093487"/>
              <a:ext cx="48046" cy="48090"/>
            </a:xfrm>
            <a:custGeom>
              <a:rect b="b" l="l" r="r" t="t"/>
              <a:pathLst>
                <a:path extrusionOk="0" h="1025" w="1024">
                  <a:moveTo>
                    <a:pt x="512" y="1"/>
                  </a:moveTo>
                  <a:cubicBezTo>
                    <a:pt x="228" y="1"/>
                    <a:pt x="0" y="230"/>
                    <a:pt x="0" y="512"/>
                  </a:cubicBezTo>
                  <a:cubicBezTo>
                    <a:pt x="0" y="795"/>
                    <a:pt x="228" y="1024"/>
                    <a:pt x="512" y="1024"/>
                  </a:cubicBezTo>
                  <a:cubicBezTo>
                    <a:pt x="794" y="1024"/>
                    <a:pt x="1024" y="795"/>
                    <a:pt x="1024" y="512"/>
                  </a:cubicBezTo>
                  <a:cubicBezTo>
                    <a:pt x="1024" y="230"/>
                    <a:pt x="794" y="1"/>
                    <a:pt x="51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4875623" y="3413635"/>
              <a:ext cx="318962" cy="447171"/>
            </a:xfrm>
            <a:custGeom>
              <a:rect b="b" l="l" r="r" t="t"/>
              <a:pathLst>
                <a:path extrusionOk="0" h="9531" w="6798">
                  <a:moveTo>
                    <a:pt x="1519" y="1"/>
                  </a:moveTo>
                  <a:cubicBezTo>
                    <a:pt x="1303" y="1"/>
                    <a:pt x="1085" y="53"/>
                    <a:pt x="883" y="163"/>
                  </a:cubicBezTo>
                  <a:cubicBezTo>
                    <a:pt x="239" y="514"/>
                    <a:pt x="0" y="1330"/>
                    <a:pt x="352" y="1972"/>
                  </a:cubicBezTo>
                  <a:lnTo>
                    <a:pt x="4105" y="8837"/>
                  </a:lnTo>
                  <a:cubicBezTo>
                    <a:pt x="4348" y="9279"/>
                    <a:pt x="4807" y="9530"/>
                    <a:pt x="5280" y="9530"/>
                  </a:cubicBezTo>
                  <a:cubicBezTo>
                    <a:pt x="5495" y="9530"/>
                    <a:pt x="5713" y="9478"/>
                    <a:pt x="5914" y="9368"/>
                  </a:cubicBezTo>
                  <a:cubicBezTo>
                    <a:pt x="6558" y="9016"/>
                    <a:pt x="6797" y="8201"/>
                    <a:pt x="6445" y="7558"/>
                  </a:cubicBezTo>
                  <a:lnTo>
                    <a:pt x="2693" y="693"/>
                  </a:lnTo>
                  <a:cubicBezTo>
                    <a:pt x="2451" y="252"/>
                    <a:pt x="1991" y="1"/>
                    <a:pt x="1519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4985321" y="3973798"/>
              <a:ext cx="307936" cy="69485"/>
            </a:xfrm>
            <a:custGeom>
              <a:rect b="b" l="l" r="r" t="t"/>
              <a:pathLst>
                <a:path extrusionOk="0" h="1481" w="6563">
                  <a:moveTo>
                    <a:pt x="0" y="0"/>
                  </a:moveTo>
                  <a:lnTo>
                    <a:pt x="0" y="1481"/>
                  </a:lnTo>
                  <a:lnTo>
                    <a:pt x="6563" y="1481"/>
                  </a:lnTo>
                  <a:lnTo>
                    <a:pt x="65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4960360" y="4035167"/>
              <a:ext cx="348522" cy="693159"/>
            </a:xfrm>
            <a:custGeom>
              <a:rect b="b" l="l" r="r" t="t"/>
              <a:pathLst>
                <a:path extrusionOk="0" h="14774" w="7428">
                  <a:moveTo>
                    <a:pt x="1" y="1"/>
                  </a:moveTo>
                  <a:lnTo>
                    <a:pt x="1" y="14773"/>
                  </a:lnTo>
                  <a:lnTo>
                    <a:pt x="7427" y="14773"/>
                  </a:lnTo>
                  <a:lnTo>
                    <a:pt x="7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5132788" y="4035167"/>
              <a:ext cx="171258" cy="693159"/>
            </a:xfrm>
            <a:custGeom>
              <a:rect b="b" l="l" r="r" t="t"/>
              <a:pathLst>
                <a:path extrusionOk="0" h="14774" w="3650">
                  <a:moveTo>
                    <a:pt x="0" y="1"/>
                  </a:moveTo>
                  <a:lnTo>
                    <a:pt x="0" y="14773"/>
                  </a:lnTo>
                  <a:lnTo>
                    <a:pt x="3650" y="14773"/>
                  </a:lnTo>
                  <a:lnTo>
                    <a:pt x="3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5008546" y="4093487"/>
              <a:ext cx="48046" cy="48090"/>
            </a:xfrm>
            <a:custGeom>
              <a:rect b="b" l="l" r="r" t="t"/>
              <a:pathLst>
                <a:path extrusionOk="0" h="1025" w="1024">
                  <a:moveTo>
                    <a:pt x="512" y="1"/>
                  </a:moveTo>
                  <a:cubicBezTo>
                    <a:pt x="229" y="1"/>
                    <a:pt x="0" y="230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4" y="1024"/>
                    <a:pt x="1023" y="795"/>
                    <a:pt x="1023" y="512"/>
                  </a:cubicBezTo>
                  <a:cubicBezTo>
                    <a:pt x="1023" y="230"/>
                    <a:pt x="794" y="1"/>
                    <a:pt x="51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4463673" y="2475542"/>
              <a:ext cx="245157" cy="152482"/>
            </a:xfrm>
            <a:custGeom>
              <a:rect b="b" l="l" r="r" t="t"/>
              <a:pathLst>
                <a:path extrusionOk="0" h="3250" w="5225">
                  <a:moveTo>
                    <a:pt x="2612" y="365"/>
                  </a:moveTo>
                  <a:cubicBezTo>
                    <a:pt x="2757" y="365"/>
                    <a:pt x="2874" y="482"/>
                    <a:pt x="2874" y="627"/>
                  </a:cubicBezTo>
                  <a:cubicBezTo>
                    <a:pt x="2874" y="771"/>
                    <a:pt x="2757" y="888"/>
                    <a:pt x="2612" y="888"/>
                  </a:cubicBezTo>
                  <a:cubicBezTo>
                    <a:pt x="2467" y="888"/>
                    <a:pt x="2349" y="771"/>
                    <a:pt x="2349" y="627"/>
                  </a:cubicBezTo>
                  <a:cubicBezTo>
                    <a:pt x="2349" y="482"/>
                    <a:pt x="2467" y="365"/>
                    <a:pt x="2612" y="365"/>
                  </a:cubicBezTo>
                  <a:close/>
                  <a:moveTo>
                    <a:pt x="2612" y="0"/>
                  </a:moveTo>
                  <a:cubicBezTo>
                    <a:pt x="1994" y="0"/>
                    <a:pt x="1490" y="482"/>
                    <a:pt x="1453" y="1090"/>
                  </a:cubicBezTo>
                  <a:lnTo>
                    <a:pt x="0" y="1090"/>
                  </a:lnTo>
                  <a:lnTo>
                    <a:pt x="0" y="3250"/>
                  </a:lnTo>
                  <a:lnTo>
                    <a:pt x="5224" y="3250"/>
                  </a:lnTo>
                  <a:lnTo>
                    <a:pt x="5224" y="1090"/>
                  </a:lnTo>
                  <a:lnTo>
                    <a:pt x="3770" y="1090"/>
                  </a:lnTo>
                  <a:cubicBezTo>
                    <a:pt x="3734" y="482"/>
                    <a:pt x="3229" y="0"/>
                    <a:pt x="2612" y="0"/>
                  </a:cubicBezTo>
                  <a:close/>
                </a:path>
              </a:pathLst>
            </a:custGeom>
            <a:solidFill>
              <a:srgbClr val="3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4458840" y="2525275"/>
              <a:ext cx="254776" cy="16609"/>
            </a:xfrm>
            <a:custGeom>
              <a:rect b="b" l="l" r="r" t="t"/>
              <a:pathLst>
                <a:path extrusionOk="0" h="354" w="5430">
                  <a:moveTo>
                    <a:pt x="178" y="0"/>
                  </a:moveTo>
                  <a:cubicBezTo>
                    <a:pt x="81" y="0"/>
                    <a:pt x="1" y="79"/>
                    <a:pt x="1" y="176"/>
                  </a:cubicBezTo>
                  <a:cubicBezTo>
                    <a:pt x="1" y="274"/>
                    <a:pt x="81" y="353"/>
                    <a:pt x="178" y="353"/>
                  </a:cubicBezTo>
                  <a:lnTo>
                    <a:pt x="5254" y="353"/>
                  </a:lnTo>
                  <a:cubicBezTo>
                    <a:pt x="5351" y="353"/>
                    <a:pt x="5430" y="274"/>
                    <a:pt x="5430" y="176"/>
                  </a:cubicBezTo>
                  <a:cubicBezTo>
                    <a:pt x="5430" y="79"/>
                    <a:pt x="5351" y="0"/>
                    <a:pt x="5254" y="0"/>
                  </a:cubicBezTo>
                  <a:close/>
                </a:path>
              </a:pathLst>
            </a:custGeom>
            <a:solidFill>
              <a:srgbClr val="4439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458840" y="2619676"/>
              <a:ext cx="254776" cy="16609"/>
            </a:xfrm>
            <a:custGeom>
              <a:rect b="b" l="l" r="r" t="t"/>
              <a:pathLst>
                <a:path extrusionOk="0" h="354" w="5430">
                  <a:moveTo>
                    <a:pt x="178" y="1"/>
                  </a:moveTo>
                  <a:cubicBezTo>
                    <a:pt x="81" y="1"/>
                    <a:pt x="1" y="81"/>
                    <a:pt x="1" y="178"/>
                  </a:cubicBezTo>
                  <a:cubicBezTo>
                    <a:pt x="1" y="275"/>
                    <a:pt x="81" y="354"/>
                    <a:pt x="178" y="354"/>
                  </a:cubicBezTo>
                  <a:lnTo>
                    <a:pt x="5254" y="354"/>
                  </a:lnTo>
                  <a:cubicBezTo>
                    <a:pt x="5351" y="354"/>
                    <a:pt x="5430" y="275"/>
                    <a:pt x="5430" y="178"/>
                  </a:cubicBezTo>
                  <a:cubicBezTo>
                    <a:pt x="5430" y="81"/>
                    <a:pt x="5351" y="1"/>
                    <a:pt x="5254" y="1"/>
                  </a:cubicBezTo>
                  <a:close/>
                </a:path>
              </a:pathLst>
            </a:custGeom>
            <a:solidFill>
              <a:srgbClr val="4439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20"/>
            <p:cNvGrpSpPr/>
            <p:nvPr/>
          </p:nvGrpSpPr>
          <p:grpSpPr>
            <a:xfrm>
              <a:off x="4892174" y="1340423"/>
              <a:ext cx="716234" cy="716289"/>
              <a:chOff x="4892174" y="1340423"/>
              <a:chExt cx="716234" cy="716289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4892174" y="1340423"/>
                <a:ext cx="716234" cy="716289"/>
              </a:xfrm>
              <a:custGeom>
                <a:rect b="b" l="l" r="r" t="t"/>
                <a:pathLst>
                  <a:path extrusionOk="0" h="15267" w="15265">
                    <a:moveTo>
                      <a:pt x="7633" y="1"/>
                    </a:moveTo>
                    <a:cubicBezTo>
                      <a:pt x="5608" y="1"/>
                      <a:pt x="3667" y="805"/>
                      <a:pt x="2235" y="2237"/>
                    </a:cubicBezTo>
                    <a:cubicBezTo>
                      <a:pt x="803" y="3668"/>
                      <a:pt x="0" y="5609"/>
                      <a:pt x="0" y="7634"/>
                    </a:cubicBezTo>
                    <a:cubicBezTo>
                      <a:pt x="0" y="9658"/>
                      <a:pt x="803" y="11600"/>
                      <a:pt x="2235" y="13031"/>
                    </a:cubicBezTo>
                    <a:cubicBezTo>
                      <a:pt x="3667" y="14463"/>
                      <a:pt x="5608" y="15267"/>
                      <a:pt x="7633" y="15267"/>
                    </a:cubicBezTo>
                    <a:cubicBezTo>
                      <a:pt x="9657" y="15267"/>
                      <a:pt x="11598" y="14463"/>
                      <a:pt x="13030" y="13031"/>
                    </a:cubicBezTo>
                    <a:cubicBezTo>
                      <a:pt x="14462" y="11600"/>
                      <a:pt x="15265" y="9658"/>
                      <a:pt x="15265" y="7634"/>
                    </a:cubicBezTo>
                    <a:cubicBezTo>
                      <a:pt x="15265" y="5609"/>
                      <a:pt x="14462" y="3668"/>
                      <a:pt x="13030" y="2237"/>
                    </a:cubicBezTo>
                    <a:cubicBezTo>
                      <a:pt x="11598" y="805"/>
                      <a:pt x="9657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5155391" y="1473015"/>
                <a:ext cx="188196" cy="147790"/>
              </a:xfrm>
              <a:custGeom>
                <a:rect b="b" l="l" r="r" t="t"/>
                <a:pathLst>
                  <a:path extrusionOk="0" h="3150" w="4011">
                    <a:moveTo>
                      <a:pt x="1411" y="1"/>
                    </a:moveTo>
                    <a:cubicBezTo>
                      <a:pt x="634" y="1"/>
                      <a:pt x="0" y="634"/>
                      <a:pt x="0" y="1412"/>
                    </a:cubicBezTo>
                    <a:lnTo>
                      <a:pt x="0" y="2805"/>
                    </a:lnTo>
                    <a:cubicBezTo>
                      <a:pt x="0" y="2996"/>
                      <a:pt x="154" y="3149"/>
                      <a:pt x="343" y="3149"/>
                    </a:cubicBezTo>
                    <a:cubicBezTo>
                      <a:pt x="532" y="3149"/>
                      <a:pt x="686" y="2996"/>
                      <a:pt x="686" y="2805"/>
                    </a:cubicBezTo>
                    <a:lnTo>
                      <a:pt x="686" y="1412"/>
                    </a:lnTo>
                    <a:cubicBezTo>
                      <a:pt x="686" y="1013"/>
                      <a:pt x="1011" y="686"/>
                      <a:pt x="1411" y="686"/>
                    </a:cubicBezTo>
                    <a:lnTo>
                      <a:pt x="2599" y="686"/>
                    </a:lnTo>
                    <a:cubicBezTo>
                      <a:pt x="2998" y="686"/>
                      <a:pt x="3325" y="1012"/>
                      <a:pt x="3325" y="1412"/>
                    </a:cubicBezTo>
                    <a:lnTo>
                      <a:pt x="3325" y="2805"/>
                    </a:lnTo>
                    <a:cubicBezTo>
                      <a:pt x="3325" y="2996"/>
                      <a:pt x="3478" y="3149"/>
                      <a:pt x="3667" y="3149"/>
                    </a:cubicBezTo>
                    <a:cubicBezTo>
                      <a:pt x="3857" y="3149"/>
                      <a:pt x="4010" y="2996"/>
                      <a:pt x="4010" y="2805"/>
                    </a:cubicBezTo>
                    <a:lnTo>
                      <a:pt x="4010" y="1412"/>
                    </a:lnTo>
                    <a:cubicBezTo>
                      <a:pt x="4010" y="634"/>
                      <a:pt x="3377" y="1"/>
                      <a:pt x="25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5035043" y="1566852"/>
                <a:ext cx="430585" cy="357183"/>
              </a:xfrm>
              <a:custGeom>
                <a:rect b="b" l="l" r="r" t="t"/>
                <a:pathLst>
                  <a:path extrusionOk="0" h="7613" w="9177">
                    <a:moveTo>
                      <a:pt x="1972" y="0"/>
                    </a:moveTo>
                    <a:cubicBezTo>
                      <a:pt x="887" y="0"/>
                      <a:pt x="0" y="887"/>
                      <a:pt x="0" y="1973"/>
                    </a:cubicBezTo>
                    <a:lnTo>
                      <a:pt x="0" y="5641"/>
                    </a:lnTo>
                    <a:cubicBezTo>
                      <a:pt x="0" y="6726"/>
                      <a:pt x="887" y="7613"/>
                      <a:pt x="1972" y="7613"/>
                    </a:cubicBezTo>
                    <a:lnTo>
                      <a:pt x="7204" y="7613"/>
                    </a:lnTo>
                    <a:cubicBezTo>
                      <a:pt x="8289" y="7613"/>
                      <a:pt x="9177" y="6726"/>
                      <a:pt x="9177" y="5641"/>
                    </a:cubicBezTo>
                    <a:lnTo>
                      <a:pt x="9177" y="1973"/>
                    </a:lnTo>
                    <a:cubicBezTo>
                      <a:pt x="9177" y="888"/>
                      <a:pt x="8289" y="0"/>
                      <a:pt x="72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5170030" y="1653887"/>
                <a:ext cx="158824" cy="158769"/>
              </a:xfrm>
              <a:custGeom>
                <a:rect b="b" l="l" r="r" t="t"/>
                <a:pathLst>
                  <a:path extrusionOk="0" h="3384" w="3385">
                    <a:moveTo>
                      <a:pt x="1693" y="0"/>
                    </a:moveTo>
                    <a:cubicBezTo>
                      <a:pt x="758" y="0"/>
                      <a:pt x="0" y="757"/>
                      <a:pt x="0" y="1692"/>
                    </a:cubicBezTo>
                    <a:cubicBezTo>
                      <a:pt x="0" y="2627"/>
                      <a:pt x="758" y="3384"/>
                      <a:pt x="1693" y="3384"/>
                    </a:cubicBezTo>
                    <a:cubicBezTo>
                      <a:pt x="2627" y="3384"/>
                      <a:pt x="3385" y="2627"/>
                      <a:pt x="3385" y="1692"/>
                    </a:cubicBezTo>
                    <a:cubicBezTo>
                      <a:pt x="3385" y="757"/>
                      <a:pt x="2627" y="0"/>
                      <a:pt x="16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5203389" y="1687152"/>
                <a:ext cx="92151" cy="92146"/>
              </a:xfrm>
              <a:custGeom>
                <a:rect b="b" l="l" r="r" t="t"/>
                <a:pathLst>
                  <a:path extrusionOk="0" h="1964" w="1964">
                    <a:moveTo>
                      <a:pt x="668" y="0"/>
                    </a:moveTo>
                    <a:lnTo>
                      <a:pt x="668" y="668"/>
                    </a:lnTo>
                    <a:lnTo>
                      <a:pt x="0" y="668"/>
                    </a:lnTo>
                    <a:lnTo>
                      <a:pt x="0" y="1297"/>
                    </a:lnTo>
                    <a:lnTo>
                      <a:pt x="668" y="1297"/>
                    </a:lnTo>
                    <a:lnTo>
                      <a:pt x="668" y="1964"/>
                    </a:lnTo>
                    <a:lnTo>
                      <a:pt x="1297" y="1964"/>
                    </a:lnTo>
                    <a:lnTo>
                      <a:pt x="1297" y="1297"/>
                    </a:lnTo>
                    <a:lnTo>
                      <a:pt x="1964" y="1297"/>
                    </a:lnTo>
                    <a:lnTo>
                      <a:pt x="1964" y="668"/>
                    </a:lnTo>
                    <a:lnTo>
                      <a:pt x="1297" y="668"/>
                    </a:ln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5120718" y="1566899"/>
                <a:ext cx="32187" cy="357136"/>
              </a:xfrm>
              <a:custGeom>
                <a:rect b="b" l="l" r="r" t="t"/>
                <a:pathLst>
                  <a:path extrusionOk="0" h="7612" w="686">
                    <a:moveTo>
                      <a:pt x="0" y="0"/>
                    </a:moveTo>
                    <a:lnTo>
                      <a:pt x="0" y="7612"/>
                    </a:lnTo>
                    <a:lnTo>
                      <a:pt x="686" y="7612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5346024" y="1566899"/>
                <a:ext cx="32187" cy="357136"/>
              </a:xfrm>
              <a:custGeom>
                <a:rect b="b" l="l" r="r" t="t"/>
                <a:pathLst>
                  <a:path extrusionOk="0" h="7612" w="686">
                    <a:moveTo>
                      <a:pt x="0" y="0"/>
                    </a:moveTo>
                    <a:lnTo>
                      <a:pt x="0" y="7612"/>
                    </a:lnTo>
                    <a:lnTo>
                      <a:pt x="686" y="7612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0" name="Google Shape;890;p20"/>
            <p:cNvGrpSpPr/>
            <p:nvPr/>
          </p:nvGrpSpPr>
          <p:grpSpPr>
            <a:xfrm>
              <a:off x="3478378" y="1378523"/>
              <a:ext cx="716328" cy="716289"/>
              <a:chOff x="3478378" y="1378523"/>
              <a:chExt cx="716328" cy="716289"/>
            </a:xfrm>
          </p:grpSpPr>
          <p:sp>
            <p:nvSpPr>
              <p:cNvPr id="891" name="Google Shape;891;p20"/>
              <p:cNvSpPr/>
              <p:nvPr/>
            </p:nvSpPr>
            <p:spPr>
              <a:xfrm>
                <a:off x="3478378" y="1378523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1"/>
                    </a:moveTo>
                    <a:cubicBezTo>
                      <a:pt x="5609" y="1"/>
                      <a:pt x="3668" y="805"/>
                      <a:pt x="2236" y="2237"/>
                    </a:cubicBezTo>
                    <a:cubicBezTo>
                      <a:pt x="805" y="3668"/>
                      <a:pt x="1" y="5609"/>
                      <a:pt x="1" y="7634"/>
                    </a:cubicBezTo>
                    <a:cubicBezTo>
                      <a:pt x="1" y="9658"/>
                      <a:pt x="805" y="11600"/>
                      <a:pt x="2236" y="13031"/>
                    </a:cubicBezTo>
                    <a:cubicBezTo>
                      <a:pt x="3668" y="14463"/>
                      <a:pt x="5609" y="15267"/>
                      <a:pt x="7634" y="15267"/>
                    </a:cubicBezTo>
                    <a:cubicBezTo>
                      <a:pt x="9659" y="15267"/>
                      <a:pt x="11600" y="14463"/>
                      <a:pt x="13031" y="13031"/>
                    </a:cubicBezTo>
                    <a:cubicBezTo>
                      <a:pt x="14462" y="11600"/>
                      <a:pt x="15267" y="9658"/>
                      <a:pt x="15267" y="7634"/>
                    </a:cubicBezTo>
                    <a:cubicBezTo>
                      <a:pt x="15267" y="5609"/>
                      <a:pt x="14462" y="3668"/>
                      <a:pt x="13031" y="2237"/>
                    </a:cubicBezTo>
                    <a:cubicBezTo>
                      <a:pt x="11600" y="805"/>
                      <a:pt x="9659" y="1"/>
                      <a:pt x="763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3582633" y="1542551"/>
                <a:ext cx="491346" cy="320400"/>
              </a:xfrm>
              <a:custGeom>
                <a:rect b="b" l="l" r="r" t="t"/>
                <a:pathLst>
                  <a:path extrusionOk="0" h="6829" w="10472">
                    <a:moveTo>
                      <a:pt x="3841" y="0"/>
                    </a:moveTo>
                    <a:cubicBezTo>
                      <a:pt x="3262" y="0"/>
                      <a:pt x="2714" y="260"/>
                      <a:pt x="2345" y="707"/>
                    </a:cubicBezTo>
                    <a:lnTo>
                      <a:pt x="440" y="3028"/>
                    </a:lnTo>
                    <a:cubicBezTo>
                      <a:pt x="157" y="3375"/>
                      <a:pt x="0" y="3807"/>
                      <a:pt x="0" y="4257"/>
                    </a:cubicBezTo>
                    <a:lnTo>
                      <a:pt x="0" y="5523"/>
                    </a:lnTo>
                    <a:cubicBezTo>
                      <a:pt x="0" y="6245"/>
                      <a:pt x="585" y="6829"/>
                      <a:pt x="1307" y="6829"/>
                    </a:cubicBezTo>
                    <a:lnTo>
                      <a:pt x="9053" y="6829"/>
                    </a:lnTo>
                    <a:cubicBezTo>
                      <a:pt x="9837" y="6829"/>
                      <a:pt x="10471" y="6193"/>
                      <a:pt x="10471" y="5410"/>
                    </a:cubicBezTo>
                    <a:lnTo>
                      <a:pt x="10471" y="1936"/>
                    </a:lnTo>
                    <a:cubicBezTo>
                      <a:pt x="10471" y="868"/>
                      <a:pt x="9605" y="0"/>
                      <a:pt x="85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3759753" y="1504030"/>
                <a:ext cx="41946" cy="38566"/>
              </a:xfrm>
              <a:custGeom>
                <a:rect b="b" l="l" r="r" t="t"/>
                <a:pathLst>
                  <a:path extrusionOk="0" h="822" w="894">
                    <a:moveTo>
                      <a:pt x="1" y="1"/>
                    </a:moveTo>
                    <a:lnTo>
                      <a:pt x="1" y="821"/>
                    </a:lnTo>
                    <a:lnTo>
                      <a:pt x="894" y="821"/>
                    </a:lnTo>
                    <a:lnTo>
                      <a:pt x="8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3859034" y="1609691"/>
                <a:ext cx="103975" cy="103969"/>
              </a:xfrm>
              <a:custGeom>
                <a:rect b="b" l="l" r="r" t="t"/>
                <a:pathLst>
                  <a:path extrusionOk="0" h="2216" w="2216">
                    <a:moveTo>
                      <a:pt x="754" y="1"/>
                    </a:moveTo>
                    <a:lnTo>
                      <a:pt x="754" y="754"/>
                    </a:lnTo>
                    <a:lnTo>
                      <a:pt x="1" y="754"/>
                    </a:lnTo>
                    <a:lnTo>
                      <a:pt x="1" y="1463"/>
                    </a:lnTo>
                    <a:lnTo>
                      <a:pt x="754" y="1463"/>
                    </a:lnTo>
                    <a:lnTo>
                      <a:pt x="754" y="2216"/>
                    </a:lnTo>
                    <a:lnTo>
                      <a:pt x="1462" y="2216"/>
                    </a:lnTo>
                    <a:lnTo>
                      <a:pt x="1462" y="1463"/>
                    </a:lnTo>
                    <a:lnTo>
                      <a:pt x="2216" y="1463"/>
                    </a:lnTo>
                    <a:lnTo>
                      <a:pt x="2216" y="754"/>
                    </a:lnTo>
                    <a:lnTo>
                      <a:pt x="1462" y="754"/>
                    </a:lnTo>
                    <a:lnTo>
                      <a:pt x="1462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3635886" y="1588156"/>
                <a:ext cx="100643" cy="113963"/>
              </a:xfrm>
              <a:custGeom>
                <a:rect b="b" l="l" r="r" t="t"/>
                <a:pathLst>
                  <a:path extrusionOk="0" h="2429" w="2145">
                    <a:moveTo>
                      <a:pt x="1806" y="1"/>
                    </a:moveTo>
                    <a:cubicBezTo>
                      <a:pt x="1710" y="1"/>
                      <a:pt x="1614" y="41"/>
                      <a:pt x="1544" y="131"/>
                    </a:cubicBezTo>
                    <a:lnTo>
                      <a:pt x="174" y="1884"/>
                    </a:lnTo>
                    <a:cubicBezTo>
                      <a:pt x="1" y="2106"/>
                      <a:pt x="158" y="2428"/>
                      <a:pt x="439" y="2428"/>
                    </a:cubicBezTo>
                    <a:lnTo>
                      <a:pt x="1809" y="2428"/>
                    </a:lnTo>
                    <a:cubicBezTo>
                      <a:pt x="1994" y="2428"/>
                      <a:pt x="2144" y="2277"/>
                      <a:pt x="2144" y="2092"/>
                    </a:cubicBezTo>
                    <a:lnTo>
                      <a:pt x="2144" y="338"/>
                    </a:lnTo>
                    <a:cubicBezTo>
                      <a:pt x="2144" y="132"/>
                      <a:pt x="1977" y="1"/>
                      <a:pt x="18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3582633" y="1827535"/>
                <a:ext cx="491393" cy="40677"/>
              </a:xfrm>
              <a:custGeom>
                <a:rect b="b" l="l" r="r" t="t"/>
                <a:pathLst>
                  <a:path extrusionOk="0" h="867" w="10473">
                    <a:moveTo>
                      <a:pt x="433" y="1"/>
                    </a:moveTo>
                    <a:cubicBezTo>
                      <a:pt x="194" y="1"/>
                      <a:pt x="0" y="196"/>
                      <a:pt x="0" y="434"/>
                    </a:cubicBezTo>
                    <a:cubicBezTo>
                      <a:pt x="0" y="672"/>
                      <a:pt x="194" y="866"/>
                      <a:pt x="433" y="866"/>
                    </a:cubicBezTo>
                    <a:lnTo>
                      <a:pt x="10041" y="866"/>
                    </a:lnTo>
                    <a:cubicBezTo>
                      <a:pt x="10278" y="866"/>
                      <a:pt x="10472" y="672"/>
                      <a:pt x="10472" y="434"/>
                    </a:cubicBezTo>
                    <a:cubicBezTo>
                      <a:pt x="10472" y="195"/>
                      <a:pt x="10278" y="1"/>
                      <a:pt x="100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3640297" y="1807735"/>
                <a:ext cx="96655" cy="96603"/>
              </a:xfrm>
              <a:custGeom>
                <a:rect b="b" l="l" r="r" t="t"/>
                <a:pathLst>
                  <a:path extrusionOk="0" h="2059" w="2060">
                    <a:moveTo>
                      <a:pt x="1030" y="0"/>
                    </a:moveTo>
                    <a:cubicBezTo>
                      <a:pt x="461" y="0"/>
                      <a:pt x="1" y="461"/>
                      <a:pt x="1" y="1030"/>
                    </a:cubicBezTo>
                    <a:cubicBezTo>
                      <a:pt x="1" y="1598"/>
                      <a:pt x="461" y="2059"/>
                      <a:pt x="1030" y="2059"/>
                    </a:cubicBezTo>
                    <a:cubicBezTo>
                      <a:pt x="1598" y="2059"/>
                      <a:pt x="2060" y="1598"/>
                      <a:pt x="2060" y="1030"/>
                    </a:cubicBezTo>
                    <a:cubicBezTo>
                      <a:pt x="2060" y="461"/>
                      <a:pt x="159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3662161" y="1829552"/>
                <a:ext cx="52973" cy="52970"/>
              </a:xfrm>
              <a:custGeom>
                <a:rect b="b" l="l" r="r" t="t"/>
                <a:pathLst>
                  <a:path extrusionOk="0" h="1129" w="1129">
                    <a:moveTo>
                      <a:pt x="564" y="1"/>
                    </a:moveTo>
                    <a:cubicBezTo>
                      <a:pt x="252" y="1"/>
                      <a:pt x="1" y="253"/>
                      <a:pt x="1" y="565"/>
                    </a:cubicBezTo>
                    <a:cubicBezTo>
                      <a:pt x="1" y="876"/>
                      <a:pt x="252" y="1128"/>
                      <a:pt x="564" y="1128"/>
                    </a:cubicBezTo>
                    <a:cubicBezTo>
                      <a:pt x="875" y="1128"/>
                      <a:pt x="1128" y="876"/>
                      <a:pt x="1128" y="565"/>
                    </a:cubicBezTo>
                    <a:cubicBezTo>
                      <a:pt x="1128" y="253"/>
                      <a:pt x="875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3942879" y="1807735"/>
                <a:ext cx="96655" cy="96603"/>
              </a:xfrm>
              <a:custGeom>
                <a:rect b="b" l="l" r="r" t="t"/>
                <a:pathLst>
                  <a:path extrusionOk="0" h="2059" w="2060">
                    <a:moveTo>
                      <a:pt x="1029" y="0"/>
                    </a:moveTo>
                    <a:cubicBezTo>
                      <a:pt x="462" y="0"/>
                      <a:pt x="0" y="461"/>
                      <a:pt x="0" y="1030"/>
                    </a:cubicBezTo>
                    <a:cubicBezTo>
                      <a:pt x="0" y="1598"/>
                      <a:pt x="462" y="2059"/>
                      <a:pt x="1029" y="2059"/>
                    </a:cubicBezTo>
                    <a:cubicBezTo>
                      <a:pt x="1598" y="2059"/>
                      <a:pt x="2060" y="1598"/>
                      <a:pt x="2060" y="1030"/>
                    </a:cubicBezTo>
                    <a:cubicBezTo>
                      <a:pt x="2060" y="461"/>
                      <a:pt x="1598" y="0"/>
                      <a:pt x="10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3964696" y="1829552"/>
                <a:ext cx="53020" cy="52970"/>
              </a:xfrm>
              <a:custGeom>
                <a:rect b="b" l="l" r="r" t="t"/>
                <a:pathLst>
                  <a:path extrusionOk="0" h="1129" w="1130">
                    <a:moveTo>
                      <a:pt x="564" y="1"/>
                    </a:moveTo>
                    <a:cubicBezTo>
                      <a:pt x="253" y="1"/>
                      <a:pt x="1" y="253"/>
                      <a:pt x="1" y="565"/>
                    </a:cubicBezTo>
                    <a:cubicBezTo>
                      <a:pt x="1" y="876"/>
                      <a:pt x="253" y="1128"/>
                      <a:pt x="564" y="1128"/>
                    </a:cubicBezTo>
                    <a:cubicBezTo>
                      <a:pt x="876" y="1128"/>
                      <a:pt x="1129" y="876"/>
                      <a:pt x="1129" y="565"/>
                    </a:cubicBezTo>
                    <a:cubicBezTo>
                      <a:pt x="1129" y="253"/>
                      <a:pt x="876" y="1"/>
                      <a:pt x="5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1" name="Google Shape;901;p20"/>
            <p:cNvGrpSpPr/>
            <p:nvPr/>
          </p:nvGrpSpPr>
          <p:grpSpPr>
            <a:xfrm>
              <a:off x="5584803" y="2495236"/>
              <a:ext cx="716328" cy="716289"/>
              <a:chOff x="5584803" y="2495236"/>
              <a:chExt cx="716328" cy="716289"/>
            </a:xfrm>
          </p:grpSpPr>
          <p:sp>
            <p:nvSpPr>
              <p:cNvPr id="902" name="Google Shape;902;p20"/>
              <p:cNvSpPr/>
              <p:nvPr/>
            </p:nvSpPr>
            <p:spPr>
              <a:xfrm>
                <a:off x="5584803" y="2495236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3" y="1"/>
                    </a:moveTo>
                    <a:cubicBezTo>
                      <a:pt x="5609" y="1"/>
                      <a:pt x="3667" y="804"/>
                      <a:pt x="2236" y="2235"/>
                    </a:cubicBezTo>
                    <a:cubicBezTo>
                      <a:pt x="805" y="3668"/>
                      <a:pt x="0" y="5609"/>
                      <a:pt x="0" y="7633"/>
                    </a:cubicBezTo>
                    <a:cubicBezTo>
                      <a:pt x="0" y="9657"/>
                      <a:pt x="805" y="11598"/>
                      <a:pt x="2236" y="13031"/>
                    </a:cubicBezTo>
                    <a:cubicBezTo>
                      <a:pt x="3667" y="14462"/>
                      <a:pt x="5609" y="15266"/>
                      <a:pt x="7633" y="15266"/>
                    </a:cubicBezTo>
                    <a:cubicBezTo>
                      <a:pt x="9658" y="15266"/>
                      <a:pt x="11599" y="14462"/>
                      <a:pt x="13031" y="13031"/>
                    </a:cubicBezTo>
                    <a:cubicBezTo>
                      <a:pt x="14462" y="11598"/>
                      <a:pt x="15266" y="9657"/>
                      <a:pt x="15266" y="7633"/>
                    </a:cubicBezTo>
                    <a:cubicBezTo>
                      <a:pt x="15266" y="5609"/>
                      <a:pt x="14462" y="3668"/>
                      <a:pt x="13031" y="2235"/>
                    </a:cubicBezTo>
                    <a:cubicBezTo>
                      <a:pt x="11599" y="804"/>
                      <a:pt x="9658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5660296" y="2847971"/>
                <a:ext cx="235116" cy="360326"/>
              </a:xfrm>
              <a:custGeom>
                <a:rect b="b" l="l" r="r" t="t"/>
                <a:pathLst>
                  <a:path extrusionOk="0" h="7680" w="5011">
                    <a:moveTo>
                      <a:pt x="677" y="1"/>
                    </a:moveTo>
                    <a:cubicBezTo>
                      <a:pt x="305" y="1"/>
                      <a:pt x="1" y="306"/>
                      <a:pt x="1" y="678"/>
                    </a:cubicBezTo>
                    <a:lnTo>
                      <a:pt x="1" y="3186"/>
                    </a:lnTo>
                    <a:cubicBezTo>
                      <a:pt x="1" y="3436"/>
                      <a:pt x="139" y="3652"/>
                      <a:pt x="343" y="3769"/>
                    </a:cubicBezTo>
                    <a:lnTo>
                      <a:pt x="3101" y="6528"/>
                    </a:lnTo>
                    <a:cubicBezTo>
                      <a:pt x="3127" y="6553"/>
                      <a:pt x="3153" y="6574"/>
                      <a:pt x="3182" y="6594"/>
                    </a:cubicBezTo>
                    <a:lnTo>
                      <a:pt x="3182" y="7200"/>
                    </a:lnTo>
                    <a:cubicBezTo>
                      <a:pt x="3760" y="7432"/>
                      <a:pt x="4372" y="7596"/>
                      <a:pt x="5010" y="7680"/>
                    </a:cubicBezTo>
                    <a:lnTo>
                      <a:pt x="5010" y="5142"/>
                    </a:lnTo>
                    <a:lnTo>
                      <a:pt x="4980" y="5142"/>
                    </a:lnTo>
                    <a:lnTo>
                      <a:pt x="4980" y="5141"/>
                    </a:lnTo>
                    <a:cubicBezTo>
                      <a:pt x="4949" y="5039"/>
                      <a:pt x="4896" y="4942"/>
                      <a:pt x="4815" y="4860"/>
                    </a:cubicBezTo>
                    <a:lnTo>
                      <a:pt x="2885" y="2930"/>
                    </a:lnTo>
                    <a:cubicBezTo>
                      <a:pt x="2753" y="2798"/>
                      <a:pt x="2580" y="2732"/>
                      <a:pt x="2406" y="2732"/>
                    </a:cubicBezTo>
                    <a:cubicBezTo>
                      <a:pt x="2233" y="2732"/>
                      <a:pt x="2060" y="2798"/>
                      <a:pt x="1929" y="2930"/>
                    </a:cubicBezTo>
                    <a:cubicBezTo>
                      <a:pt x="1833" y="3024"/>
                      <a:pt x="1775" y="3140"/>
                      <a:pt x="1747" y="3262"/>
                    </a:cubicBezTo>
                    <a:lnTo>
                      <a:pt x="1354" y="2868"/>
                    </a:lnTo>
                    <a:lnTo>
                      <a:pt x="1354" y="678"/>
                    </a:lnTo>
                    <a:cubicBezTo>
                      <a:pt x="1354" y="306"/>
                      <a:pt x="1050" y="1"/>
                      <a:pt x="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5990419" y="2847971"/>
                <a:ext cx="235163" cy="360279"/>
              </a:xfrm>
              <a:custGeom>
                <a:rect b="b" l="l" r="r" t="t"/>
                <a:pathLst>
                  <a:path extrusionOk="0" h="7679" w="5012">
                    <a:moveTo>
                      <a:pt x="4335" y="1"/>
                    </a:moveTo>
                    <a:cubicBezTo>
                      <a:pt x="3963" y="1"/>
                      <a:pt x="3658" y="306"/>
                      <a:pt x="3658" y="678"/>
                    </a:cubicBezTo>
                    <a:lnTo>
                      <a:pt x="3658" y="2868"/>
                    </a:lnTo>
                    <a:lnTo>
                      <a:pt x="3264" y="3262"/>
                    </a:lnTo>
                    <a:cubicBezTo>
                      <a:pt x="3238" y="3140"/>
                      <a:pt x="3178" y="3023"/>
                      <a:pt x="3084" y="2930"/>
                    </a:cubicBezTo>
                    <a:cubicBezTo>
                      <a:pt x="2952" y="2798"/>
                      <a:pt x="2779" y="2732"/>
                      <a:pt x="2605" y="2732"/>
                    </a:cubicBezTo>
                    <a:cubicBezTo>
                      <a:pt x="2432" y="2732"/>
                      <a:pt x="2259" y="2798"/>
                      <a:pt x="2127" y="2930"/>
                    </a:cubicBezTo>
                    <a:lnTo>
                      <a:pt x="198" y="4860"/>
                    </a:lnTo>
                    <a:cubicBezTo>
                      <a:pt x="117" y="4941"/>
                      <a:pt x="63" y="5038"/>
                      <a:pt x="32" y="5141"/>
                    </a:cubicBezTo>
                    <a:lnTo>
                      <a:pt x="0" y="5141"/>
                    </a:lnTo>
                    <a:lnTo>
                      <a:pt x="0" y="7679"/>
                    </a:lnTo>
                    <a:cubicBezTo>
                      <a:pt x="639" y="7595"/>
                      <a:pt x="1252" y="7431"/>
                      <a:pt x="1830" y="7199"/>
                    </a:cubicBezTo>
                    <a:lnTo>
                      <a:pt x="1830" y="6593"/>
                    </a:lnTo>
                    <a:cubicBezTo>
                      <a:pt x="1857" y="6574"/>
                      <a:pt x="1886" y="6553"/>
                      <a:pt x="1912" y="6528"/>
                    </a:cubicBezTo>
                    <a:lnTo>
                      <a:pt x="4670" y="3769"/>
                    </a:lnTo>
                    <a:cubicBezTo>
                      <a:pt x="4872" y="3652"/>
                      <a:pt x="5012" y="3436"/>
                      <a:pt x="5012" y="3186"/>
                    </a:cubicBezTo>
                    <a:lnTo>
                      <a:pt x="5012" y="678"/>
                    </a:lnTo>
                    <a:cubicBezTo>
                      <a:pt x="5012" y="306"/>
                      <a:pt x="4707" y="1"/>
                      <a:pt x="4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5800584" y="2810014"/>
                <a:ext cx="285649" cy="214131"/>
              </a:xfrm>
              <a:custGeom>
                <a:rect b="b" l="l" r="r" t="t"/>
                <a:pathLst>
                  <a:path extrusionOk="0" h="4564" w="6088">
                    <a:moveTo>
                      <a:pt x="3788" y="1"/>
                    </a:moveTo>
                    <a:lnTo>
                      <a:pt x="3208" y="2609"/>
                    </a:lnTo>
                    <a:cubicBezTo>
                      <a:pt x="3192" y="2685"/>
                      <a:pt x="3125" y="2743"/>
                      <a:pt x="3047" y="2748"/>
                    </a:cubicBezTo>
                    <a:lnTo>
                      <a:pt x="3034" y="2748"/>
                    </a:lnTo>
                    <a:cubicBezTo>
                      <a:pt x="2961" y="2748"/>
                      <a:pt x="2893" y="2701"/>
                      <a:pt x="2868" y="2630"/>
                    </a:cubicBezTo>
                    <a:lnTo>
                      <a:pt x="2067" y="388"/>
                    </a:lnTo>
                    <a:lnTo>
                      <a:pt x="1568" y="1436"/>
                    </a:lnTo>
                    <a:cubicBezTo>
                      <a:pt x="1538" y="1497"/>
                      <a:pt x="1475" y="1536"/>
                      <a:pt x="1407" y="1536"/>
                    </a:cubicBezTo>
                    <a:lnTo>
                      <a:pt x="1" y="1536"/>
                    </a:lnTo>
                    <a:cubicBezTo>
                      <a:pt x="1201" y="2737"/>
                      <a:pt x="3031" y="4564"/>
                      <a:pt x="3031" y="4564"/>
                    </a:cubicBezTo>
                    <a:lnTo>
                      <a:pt x="3047" y="4549"/>
                    </a:lnTo>
                    <a:lnTo>
                      <a:pt x="3060" y="4563"/>
                    </a:lnTo>
                    <a:lnTo>
                      <a:pt x="6088" y="1536"/>
                    </a:lnTo>
                    <a:lnTo>
                      <a:pt x="4297" y="1536"/>
                    </a:lnTo>
                    <a:cubicBezTo>
                      <a:pt x="4213" y="1536"/>
                      <a:pt x="4141" y="1480"/>
                      <a:pt x="4122" y="1400"/>
                    </a:cubicBez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5708482" y="2641294"/>
                <a:ext cx="469012" cy="259266"/>
              </a:xfrm>
              <a:custGeom>
                <a:rect b="b" l="l" r="r" t="t"/>
                <a:pathLst>
                  <a:path extrusionOk="0" h="5526" w="9996">
                    <a:moveTo>
                      <a:pt x="2644" y="1"/>
                    </a:moveTo>
                    <a:cubicBezTo>
                      <a:pt x="2028" y="1"/>
                      <a:pt x="1411" y="236"/>
                      <a:pt x="940" y="706"/>
                    </a:cubicBezTo>
                    <a:cubicBezTo>
                      <a:pt x="0" y="1646"/>
                      <a:pt x="0" y="3171"/>
                      <a:pt x="940" y="4111"/>
                    </a:cubicBezTo>
                    <a:cubicBezTo>
                      <a:pt x="950" y="4119"/>
                      <a:pt x="1216" y="4385"/>
                      <a:pt x="1607" y="4776"/>
                    </a:cubicBezTo>
                    <a:lnTo>
                      <a:pt x="3258" y="4776"/>
                    </a:lnTo>
                    <a:lnTo>
                      <a:pt x="3894" y="3444"/>
                    </a:lnTo>
                    <a:cubicBezTo>
                      <a:pt x="3924" y="3382"/>
                      <a:pt x="3988" y="3344"/>
                      <a:pt x="4056" y="3344"/>
                    </a:cubicBezTo>
                    <a:cubicBezTo>
                      <a:pt x="4059" y="3344"/>
                      <a:pt x="4062" y="3344"/>
                      <a:pt x="4064" y="3344"/>
                    </a:cubicBezTo>
                    <a:cubicBezTo>
                      <a:pt x="4136" y="3347"/>
                      <a:pt x="4198" y="3393"/>
                      <a:pt x="4223" y="3461"/>
                    </a:cubicBezTo>
                    <a:lnTo>
                      <a:pt x="4958" y="5525"/>
                    </a:lnTo>
                    <a:lnTo>
                      <a:pt x="5570" y="2767"/>
                    </a:lnTo>
                    <a:cubicBezTo>
                      <a:pt x="5589" y="2686"/>
                      <a:pt x="5660" y="2629"/>
                      <a:pt x="5743" y="2628"/>
                    </a:cubicBezTo>
                    <a:lnTo>
                      <a:pt x="5744" y="2628"/>
                    </a:lnTo>
                    <a:cubicBezTo>
                      <a:pt x="5826" y="2628"/>
                      <a:pt x="5898" y="2684"/>
                      <a:pt x="5917" y="2764"/>
                    </a:cubicBezTo>
                    <a:lnTo>
                      <a:pt x="6398" y="4777"/>
                    </a:lnTo>
                    <a:lnTo>
                      <a:pt x="8404" y="4777"/>
                    </a:lnTo>
                    <a:lnTo>
                      <a:pt x="9104" y="4076"/>
                    </a:lnTo>
                    <a:lnTo>
                      <a:pt x="9096" y="4068"/>
                    </a:lnTo>
                    <a:cubicBezTo>
                      <a:pt x="9996" y="3126"/>
                      <a:pt x="9982" y="1632"/>
                      <a:pt x="9055" y="706"/>
                    </a:cubicBezTo>
                    <a:cubicBezTo>
                      <a:pt x="8586" y="236"/>
                      <a:pt x="7970" y="1"/>
                      <a:pt x="7354" y="1"/>
                    </a:cubicBezTo>
                    <a:cubicBezTo>
                      <a:pt x="6738" y="1"/>
                      <a:pt x="6121" y="236"/>
                      <a:pt x="5651" y="706"/>
                    </a:cubicBezTo>
                    <a:cubicBezTo>
                      <a:pt x="5308" y="1049"/>
                      <a:pt x="5093" y="1468"/>
                      <a:pt x="4998" y="1908"/>
                    </a:cubicBezTo>
                    <a:cubicBezTo>
                      <a:pt x="4905" y="1468"/>
                      <a:pt x="4689" y="1049"/>
                      <a:pt x="4347" y="706"/>
                    </a:cubicBezTo>
                    <a:cubicBezTo>
                      <a:pt x="3876" y="236"/>
                      <a:pt x="3260" y="1"/>
                      <a:pt x="26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0"/>
              <p:cNvSpPr/>
              <p:nvPr/>
            </p:nvSpPr>
            <p:spPr>
              <a:xfrm>
                <a:off x="5783787" y="2764550"/>
                <a:ext cx="318915" cy="174392"/>
              </a:xfrm>
              <a:custGeom>
                <a:rect b="b" l="l" r="r" t="t"/>
                <a:pathLst>
                  <a:path extrusionOk="0" h="3717" w="6797">
                    <a:moveTo>
                      <a:pt x="4138" y="1"/>
                    </a:moveTo>
                    <a:cubicBezTo>
                      <a:pt x="4055" y="2"/>
                      <a:pt x="3984" y="59"/>
                      <a:pt x="3965" y="140"/>
                    </a:cubicBezTo>
                    <a:lnTo>
                      <a:pt x="3353" y="2898"/>
                    </a:lnTo>
                    <a:lnTo>
                      <a:pt x="2618" y="834"/>
                    </a:lnTo>
                    <a:cubicBezTo>
                      <a:pt x="2593" y="766"/>
                      <a:pt x="2531" y="720"/>
                      <a:pt x="2459" y="717"/>
                    </a:cubicBezTo>
                    <a:cubicBezTo>
                      <a:pt x="2457" y="717"/>
                      <a:pt x="2454" y="717"/>
                      <a:pt x="2451" y="717"/>
                    </a:cubicBezTo>
                    <a:cubicBezTo>
                      <a:pt x="2383" y="717"/>
                      <a:pt x="2320" y="755"/>
                      <a:pt x="2289" y="817"/>
                    </a:cubicBezTo>
                    <a:lnTo>
                      <a:pt x="1652" y="2150"/>
                    </a:lnTo>
                    <a:lnTo>
                      <a:pt x="0" y="2150"/>
                    </a:lnTo>
                    <a:lnTo>
                      <a:pt x="357" y="2505"/>
                    </a:lnTo>
                    <a:lnTo>
                      <a:pt x="1763" y="2505"/>
                    </a:lnTo>
                    <a:cubicBezTo>
                      <a:pt x="1832" y="2505"/>
                      <a:pt x="1893" y="2466"/>
                      <a:pt x="1923" y="2405"/>
                    </a:cubicBezTo>
                    <a:lnTo>
                      <a:pt x="2423" y="1357"/>
                    </a:lnTo>
                    <a:lnTo>
                      <a:pt x="3223" y="3599"/>
                    </a:lnTo>
                    <a:cubicBezTo>
                      <a:pt x="3248" y="3671"/>
                      <a:pt x="3315" y="3717"/>
                      <a:pt x="3390" y="3717"/>
                    </a:cubicBezTo>
                    <a:lnTo>
                      <a:pt x="3402" y="3717"/>
                    </a:lnTo>
                    <a:cubicBezTo>
                      <a:pt x="3481" y="3712"/>
                      <a:pt x="3548" y="3655"/>
                      <a:pt x="3564" y="3578"/>
                    </a:cubicBezTo>
                    <a:lnTo>
                      <a:pt x="4143" y="970"/>
                    </a:lnTo>
                    <a:lnTo>
                      <a:pt x="4477" y="2368"/>
                    </a:lnTo>
                    <a:cubicBezTo>
                      <a:pt x="4496" y="2449"/>
                      <a:pt x="4568" y="2505"/>
                      <a:pt x="4650" y="2505"/>
                    </a:cubicBezTo>
                    <a:lnTo>
                      <a:pt x="6440" y="2505"/>
                    </a:lnTo>
                    <a:lnTo>
                      <a:pt x="6797" y="2150"/>
                    </a:lnTo>
                    <a:lnTo>
                      <a:pt x="4793" y="2150"/>
                    </a:lnTo>
                    <a:lnTo>
                      <a:pt x="4312" y="137"/>
                    </a:lnTo>
                    <a:cubicBezTo>
                      <a:pt x="4293" y="57"/>
                      <a:pt x="4221" y="1"/>
                      <a:pt x="413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" name="Google Shape;908;p20"/>
            <p:cNvGrpSpPr/>
            <p:nvPr/>
          </p:nvGrpSpPr>
          <p:grpSpPr>
            <a:xfrm>
              <a:off x="3016074" y="3516715"/>
              <a:ext cx="716328" cy="716289"/>
              <a:chOff x="3016074" y="3516715"/>
              <a:chExt cx="716328" cy="716289"/>
            </a:xfrm>
          </p:grpSpPr>
          <p:sp>
            <p:nvSpPr>
              <p:cNvPr id="909" name="Google Shape;909;p20"/>
              <p:cNvSpPr/>
              <p:nvPr/>
            </p:nvSpPr>
            <p:spPr>
              <a:xfrm>
                <a:off x="3016074" y="3516715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0"/>
                    </a:moveTo>
                    <a:cubicBezTo>
                      <a:pt x="5610" y="0"/>
                      <a:pt x="3668" y="804"/>
                      <a:pt x="2237" y="2236"/>
                    </a:cubicBezTo>
                    <a:cubicBezTo>
                      <a:pt x="805" y="3667"/>
                      <a:pt x="1" y="5609"/>
                      <a:pt x="1" y="7633"/>
                    </a:cubicBezTo>
                    <a:cubicBezTo>
                      <a:pt x="1" y="9658"/>
                      <a:pt x="805" y="11599"/>
                      <a:pt x="2237" y="13031"/>
                    </a:cubicBezTo>
                    <a:cubicBezTo>
                      <a:pt x="3668" y="14462"/>
                      <a:pt x="5610" y="15266"/>
                      <a:pt x="7634" y="15266"/>
                    </a:cubicBezTo>
                    <a:cubicBezTo>
                      <a:pt x="9659" y="15266"/>
                      <a:pt x="11600" y="14462"/>
                      <a:pt x="13032" y="13031"/>
                    </a:cubicBezTo>
                    <a:cubicBezTo>
                      <a:pt x="14464" y="11599"/>
                      <a:pt x="15267" y="9658"/>
                      <a:pt x="15267" y="7633"/>
                    </a:cubicBezTo>
                    <a:cubicBezTo>
                      <a:pt x="15267" y="5609"/>
                      <a:pt x="14464" y="3667"/>
                      <a:pt x="13032" y="2236"/>
                    </a:cubicBezTo>
                    <a:cubicBezTo>
                      <a:pt x="11600" y="804"/>
                      <a:pt x="9659" y="0"/>
                      <a:pt x="76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3188783" y="3696649"/>
                <a:ext cx="380568" cy="411983"/>
              </a:xfrm>
              <a:custGeom>
                <a:rect b="b" l="l" r="r" t="t"/>
                <a:pathLst>
                  <a:path extrusionOk="0" h="8781" w="8111">
                    <a:moveTo>
                      <a:pt x="0" y="0"/>
                    </a:moveTo>
                    <a:lnTo>
                      <a:pt x="0" y="8780"/>
                    </a:lnTo>
                    <a:lnTo>
                      <a:pt x="8110" y="8780"/>
                    </a:lnTo>
                    <a:lnTo>
                      <a:pt x="8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3298105" y="3601216"/>
                <a:ext cx="161921" cy="190813"/>
              </a:xfrm>
              <a:custGeom>
                <a:rect b="b" l="l" r="r" t="t"/>
                <a:pathLst>
                  <a:path extrusionOk="0" h="4067" w="3451">
                    <a:moveTo>
                      <a:pt x="0" y="0"/>
                    </a:moveTo>
                    <a:lnTo>
                      <a:pt x="0" y="4066"/>
                    </a:lnTo>
                    <a:lnTo>
                      <a:pt x="3450" y="406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3296838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3364496" y="3933494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1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3296838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0"/>
              <p:cNvSpPr/>
              <p:nvPr/>
            </p:nvSpPr>
            <p:spPr>
              <a:xfrm>
                <a:off x="3224536" y="3854295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0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0"/>
              <p:cNvSpPr/>
              <p:nvPr/>
            </p:nvSpPr>
            <p:spPr>
              <a:xfrm>
                <a:off x="3224536" y="3933494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1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3439707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0"/>
              <p:cNvSpPr/>
              <p:nvPr/>
            </p:nvSpPr>
            <p:spPr>
              <a:xfrm>
                <a:off x="3364496" y="3854295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0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0"/>
              <p:cNvSpPr/>
              <p:nvPr/>
            </p:nvSpPr>
            <p:spPr>
              <a:xfrm>
                <a:off x="3327242" y="4003403"/>
                <a:ext cx="113312" cy="106456"/>
              </a:xfrm>
              <a:custGeom>
                <a:rect b="b" l="l" r="r" t="t"/>
                <a:pathLst>
                  <a:path extrusionOk="0" h="2269" w="2415">
                    <a:moveTo>
                      <a:pt x="0" y="0"/>
                    </a:moveTo>
                    <a:lnTo>
                      <a:pt x="0" y="2269"/>
                    </a:lnTo>
                    <a:lnTo>
                      <a:pt x="2415" y="2269"/>
                    </a:lnTo>
                    <a:lnTo>
                      <a:pt x="2415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3439707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3505723" y="3854295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0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3505723" y="3933494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3296838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3224536" y="3772000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1" y="1"/>
                    </a:moveTo>
                    <a:lnTo>
                      <a:pt x="1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3439707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4" y="962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3364496" y="3772000"/>
                <a:ext cx="29231" cy="45182"/>
              </a:xfrm>
              <a:custGeom>
                <a:rect b="b" l="l" r="r" t="t"/>
                <a:pathLst>
                  <a:path extrusionOk="0" h="963" w="623">
                    <a:moveTo>
                      <a:pt x="0" y="1"/>
                    </a:moveTo>
                    <a:lnTo>
                      <a:pt x="0" y="962"/>
                    </a:lnTo>
                    <a:lnTo>
                      <a:pt x="622" y="962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3505723" y="3772000"/>
                <a:ext cx="29278" cy="45182"/>
              </a:xfrm>
              <a:custGeom>
                <a:rect b="b" l="l" r="r" t="t"/>
                <a:pathLst>
                  <a:path extrusionOk="0" h="963" w="624">
                    <a:moveTo>
                      <a:pt x="0" y="1"/>
                    </a:moveTo>
                    <a:lnTo>
                      <a:pt x="0" y="962"/>
                    </a:lnTo>
                    <a:lnTo>
                      <a:pt x="623" y="962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3324286" y="3625097"/>
                <a:ext cx="109511" cy="109505"/>
              </a:xfrm>
              <a:custGeom>
                <a:rect b="b" l="l" r="r" t="t"/>
                <a:pathLst>
                  <a:path extrusionOk="0" h="2334" w="2334">
                    <a:moveTo>
                      <a:pt x="1167" y="1"/>
                    </a:moveTo>
                    <a:cubicBezTo>
                      <a:pt x="524" y="1"/>
                      <a:pt x="1" y="522"/>
                      <a:pt x="1" y="1167"/>
                    </a:cubicBezTo>
                    <a:cubicBezTo>
                      <a:pt x="1" y="1811"/>
                      <a:pt x="524" y="2333"/>
                      <a:pt x="1167" y="2333"/>
                    </a:cubicBezTo>
                    <a:cubicBezTo>
                      <a:pt x="1812" y="2333"/>
                      <a:pt x="2334" y="1811"/>
                      <a:pt x="2334" y="1167"/>
                    </a:cubicBezTo>
                    <a:cubicBezTo>
                      <a:pt x="2334" y="522"/>
                      <a:pt x="1812" y="1"/>
                      <a:pt x="1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3347277" y="3648088"/>
                <a:ext cx="63577" cy="63526"/>
              </a:xfrm>
              <a:custGeom>
                <a:rect b="b" l="l" r="r" t="t"/>
                <a:pathLst>
                  <a:path extrusionOk="0" h="1354" w="1355">
                    <a:moveTo>
                      <a:pt x="461" y="1"/>
                    </a:moveTo>
                    <a:lnTo>
                      <a:pt x="461" y="461"/>
                    </a:lnTo>
                    <a:lnTo>
                      <a:pt x="1" y="461"/>
                    </a:lnTo>
                    <a:lnTo>
                      <a:pt x="1" y="893"/>
                    </a:lnTo>
                    <a:lnTo>
                      <a:pt x="461" y="893"/>
                    </a:lnTo>
                    <a:lnTo>
                      <a:pt x="461" y="1353"/>
                    </a:lnTo>
                    <a:lnTo>
                      <a:pt x="894" y="1353"/>
                    </a:lnTo>
                    <a:lnTo>
                      <a:pt x="894" y="893"/>
                    </a:lnTo>
                    <a:lnTo>
                      <a:pt x="1355" y="893"/>
                    </a:lnTo>
                    <a:lnTo>
                      <a:pt x="1355" y="461"/>
                    </a:lnTo>
                    <a:lnTo>
                      <a:pt x="894" y="461"/>
                    </a:lnTo>
                    <a:lnTo>
                      <a:pt x="8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0"/>
            <p:cNvGrpSpPr/>
            <p:nvPr/>
          </p:nvGrpSpPr>
          <p:grpSpPr>
            <a:xfrm>
              <a:off x="2898447" y="2501300"/>
              <a:ext cx="716281" cy="716289"/>
              <a:chOff x="2898447" y="2501300"/>
              <a:chExt cx="716281" cy="716289"/>
            </a:xfrm>
          </p:grpSpPr>
          <p:sp>
            <p:nvSpPr>
              <p:cNvPr id="931" name="Google Shape;931;p20"/>
              <p:cNvSpPr/>
              <p:nvPr/>
            </p:nvSpPr>
            <p:spPr>
              <a:xfrm>
                <a:off x="2898447" y="2501300"/>
                <a:ext cx="716281" cy="716289"/>
              </a:xfrm>
              <a:custGeom>
                <a:rect b="b" l="l" r="r" t="t"/>
                <a:pathLst>
                  <a:path extrusionOk="0" h="15267" w="15266">
                    <a:moveTo>
                      <a:pt x="7633" y="1"/>
                    </a:moveTo>
                    <a:cubicBezTo>
                      <a:pt x="5609" y="1"/>
                      <a:pt x="3667" y="805"/>
                      <a:pt x="2236" y="2236"/>
                    </a:cubicBezTo>
                    <a:cubicBezTo>
                      <a:pt x="804" y="3668"/>
                      <a:pt x="0" y="5609"/>
                      <a:pt x="0" y="7634"/>
                    </a:cubicBezTo>
                    <a:cubicBezTo>
                      <a:pt x="0" y="9659"/>
                      <a:pt x="804" y="11600"/>
                      <a:pt x="2236" y="13031"/>
                    </a:cubicBezTo>
                    <a:cubicBezTo>
                      <a:pt x="3667" y="14463"/>
                      <a:pt x="5609" y="15267"/>
                      <a:pt x="7633" y="15267"/>
                    </a:cubicBezTo>
                    <a:cubicBezTo>
                      <a:pt x="9658" y="15267"/>
                      <a:pt x="11599" y="14463"/>
                      <a:pt x="13030" y="13031"/>
                    </a:cubicBezTo>
                    <a:cubicBezTo>
                      <a:pt x="14462" y="11600"/>
                      <a:pt x="15266" y="9659"/>
                      <a:pt x="15266" y="7634"/>
                    </a:cubicBezTo>
                    <a:cubicBezTo>
                      <a:pt x="15266" y="5609"/>
                      <a:pt x="14462" y="3668"/>
                      <a:pt x="13030" y="2236"/>
                    </a:cubicBezTo>
                    <a:cubicBezTo>
                      <a:pt x="11599" y="805"/>
                      <a:pt x="9658" y="1"/>
                      <a:pt x="76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3209803" y="2585284"/>
                <a:ext cx="93652" cy="54847"/>
              </a:xfrm>
              <a:custGeom>
                <a:rect b="b" l="l" r="r" t="t"/>
                <a:pathLst>
                  <a:path extrusionOk="0" h="1169" w="1996">
                    <a:moveTo>
                      <a:pt x="0" y="0"/>
                    </a:moveTo>
                    <a:lnTo>
                      <a:pt x="0" y="1169"/>
                    </a:lnTo>
                    <a:lnTo>
                      <a:pt x="1996" y="1169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3099074" y="2833578"/>
                <a:ext cx="313848" cy="236558"/>
              </a:xfrm>
              <a:custGeom>
                <a:rect b="b" l="l" r="r" t="t"/>
                <a:pathLst>
                  <a:path extrusionOk="0" h="5042" w="6689">
                    <a:moveTo>
                      <a:pt x="1" y="0"/>
                    </a:moveTo>
                    <a:lnTo>
                      <a:pt x="1" y="5042"/>
                    </a:lnTo>
                    <a:lnTo>
                      <a:pt x="6689" y="5042"/>
                    </a:lnTo>
                    <a:lnTo>
                      <a:pt x="66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3323301" y="2863090"/>
                <a:ext cx="88350" cy="32373"/>
              </a:xfrm>
              <a:custGeom>
                <a:rect b="b" l="l" r="r" t="t"/>
                <a:pathLst>
                  <a:path extrusionOk="0" h="690" w="1883">
                    <a:moveTo>
                      <a:pt x="0" y="1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3323301" y="2926478"/>
                <a:ext cx="88350" cy="32326"/>
              </a:xfrm>
              <a:custGeom>
                <a:rect b="b" l="l" r="r" t="t"/>
                <a:pathLst>
                  <a:path extrusionOk="0" h="689" w="1883">
                    <a:moveTo>
                      <a:pt x="0" y="0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3323301" y="2990240"/>
                <a:ext cx="88350" cy="32326"/>
              </a:xfrm>
              <a:custGeom>
                <a:rect b="b" l="l" r="r" t="t"/>
                <a:pathLst>
                  <a:path extrusionOk="0" h="689" w="1883">
                    <a:moveTo>
                      <a:pt x="0" y="1"/>
                    </a:moveTo>
                    <a:lnTo>
                      <a:pt x="0" y="689"/>
                    </a:lnTo>
                    <a:lnTo>
                      <a:pt x="1883" y="689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3135202" y="2863090"/>
                <a:ext cx="37630" cy="159519"/>
              </a:xfrm>
              <a:custGeom>
                <a:rect b="b" l="l" r="r" t="t"/>
                <a:pathLst>
                  <a:path extrusionOk="0" h="3400" w="802">
                    <a:moveTo>
                      <a:pt x="0" y="1"/>
                    </a:moveTo>
                    <a:lnTo>
                      <a:pt x="0" y="3400"/>
                    </a:lnTo>
                    <a:lnTo>
                      <a:pt x="802" y="3400"/>
                    </a:ln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3070875" y="2640179"/>
                <a:ext cx="371606" cy="460636"/>
              </a:xfrm>
              <a:custGeom>
                <a:rect b="b" l="l" r="r" t="t"/>
                <a:pathLst>
                  <a:path extrusionOk="0" h="9818" w="7920">
                    <a:moveTo>
                      <a:pt x="4675" y="785"/>
                    </a:moveTo>
                    <a:cubicBezTo>
                      <a:pt x="4883" y="785"/>
                      <a:pt x="5079" y="879"/>
                      <a:pt x="5212" y="1044"/>
                    </a:cubicBezTo>
                    <a:lnTo>
                      <a:pt x="7016" y="3279"/>
                    </a:lnTo>
                    <a:cubicBezTo>
                      <a:pt x="7121" y="3410"/>
                      <a:pt x="7179" y="3574"/>
                      <a:pt x="7179" y="3743"/>
                    </a:cubicBezTo>
                    <a:lnTo>
                      <a:pt x="7179" y="8312"/>
                    </a:lnTo>
                    <a:cubicBezTo>
                      <a:pt x="7179" y="8711"/>
                      <a:pt x="6865" y="9035"/>
                      <a:pt x="6479" y="9035"/>
                    </a:cubicBezTo>
                    <a:lnTo>
                      <a:pt x="1437" y="9035"/>
                    </a:lnTo>
                    <a:cubicBezTo>
                      <a:pt x="1051" y="9035"/>
                      <a:pt x="738" y="8711"/>
                      <a:pt x="738" y="8312"/>
                    </a:cubicBezTo>
                    <a:lnTo>
                      <a:pt x="738" y="3743"/>
                    </a:lnTo>
                    <a:cubicBezTo>
                      <a:pt x="738" y="3574"/>
                      <a:pt x="795" y="3410"/>
                      <a:pt x="900" y="3279"/>
                    </a:cubicBezTo>
                    <a:lnTo>
                      <a:pt x="2704" y="1044"/>
                    </a:lnTo>
                    <a:cubicBezTo>
                      <a:pt x="2837" y="879"/>
                      <a:pt x="3033" y="785"/>
                      <a:pt x="3241" y="785"/>
                    </a:cubicBezTo>
                    <a:close/>
                    <a:moveTo>
                      <a:pt x="3077" y="1"/>
                    </a:moveTo>
                    <a:cubicBezTo>
                      <a:pt x="2822" y="1"/>
                      <a:pt x="2580" y="114"/>
                      <a:pt x="2417" y="310"/>
                    </a:cubicBezTo>
                    <a:lnTo>
                      <a:pt x="200" y="2970"/>
                    </a:lnTo>
                    <a:cubicBezTo>
                      <a:pt x="70" y="3125"/>
                      <a:pt x="0" y="3319"/>
                      <a:pt x="0" y="3522"/>
                    </a:cubicBezTo>
                    <a:lnTo>
                      <a:pt x="0" y="8958"/>
                    </a:lnTo>
                    <a:cubicBezTo>
                      <a:pt x="0" y="9433"/>
                      <a:pt x="385" y="9817"/>
                      <a:pt x="860" y="9817"/>
                    </a:cubicBezTo>
                    <a:lnTo>
                      <a:pt x="7060" y="9817"/>
                    </a:lnTo>
                    <a:cubicBezTo>
                      <a:pt x="7534" y="9817"/>
                      <a:pt x="7920" y="9433"/>
                      <a:pt x="7920" y="8958"/>
                    </a:cubicBezTo>
                    <a:lnTo>
                      <a:pt x="7920" y="3522"/>
                    </a:lnTo>
                    <a:cubicBezTo>
                      <a:pt x="7918" y="3319"/>
                      <a:pt x="7848" y="3125"/>
                      <a:pt x="7718" y="2970"/>
                    </a:cubicBezTo>
                    <a:lnTo>
                      <a:pt x="5501" y="310"/>
                    </a:lnTo>
                    <a:cubicBezTo>
                      <a:pt x="5337" y="114"/>
                      <a:pt x="5096" y="1"/>
                      <a:pt x="4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9" name="Google Shape;939;p20"/>
            <p:cNvGrpSpPr/>
            <p:nvPr/>
          </p:nvGrpSpPr>
          <p:grpSpPr>
            <a:xfrm>
              <a:off x="5411535" y="3516715"/>
              <a:ext cx="716328" cy="716289"/>
              <a:chOff x="5411535" y="3516715"/>
              <a:chExt cx="716328" cy="716289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5581523" y="3607878"/>
                <a:ext cx="186835" cy="334100"/>
              </a:xfrm>
              <a:custGeom>
                <a:rect b="b" l="l" r="r" t="t"/>
                <a:pathLst>
                  <a:path extrusionOk="0" h="7121" w="3982">
                    <a:moveTo>
                      <a:pt x="2668" y="0"/>
                    </a:moveTo>
                    <a:cubicBezTo>
                      <a:pt x="1197" y="0"/>
                      <a:pt x="1" y="1111"/>
                      <a:pt x="1" y="2479"/>
                    </a:cubicBezTo>
                    <a:lnTo>
                      <a:pt x="1" y="4641"/>
                    </a:lnTo>
                    <a:cubicBezTo>
                      <a:pt x="1" y="6007"/>
                      <a:pt x="1197" y="7121"/>
                      <a:pt x="2668" y="7121"/>
                    </a:cubicBezTo>
                    <a:lnTo>
                      <a:pt x="3981" y="7121"/>
                    </a:lnTo>
                    <a:lnTo>
                      <a:pt x="3981" y="6338"/>
                    </a:lnTo>
                    <a:lnTo>
                      <a:pt x="2668" y="6338"/>
                    </a:lnTo>
                    <a:cubicBezTo>
                      <a:pt x="1631" y="6338"/>
                      <a:pt x="786" y="5577"/>
                      <a:pt x="786" y="4641"/>
                    </a:cubicBezTo>
                    <a:lnTo>
                      <a:pt x="786" y="2479"/>
                    </a:lnTo>
                    <a:cubicBezTo>
                      <a:pt x="786" y="1544"/>
                      <a:pt x="1630" y="783"/>
                      <a:pt x="2668" y="783"/>
                    </a:cubicBezTo>
                    <a:lnTo>
                      <a:pt x="26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0"/>
              <p:cNvSpPr/>
              <p:nvPr/>
            </p:nvSpPr>
            <p:spPr>
              <a:xfrm>
                <a:off x="5563365" y="4018464"/>
                <a:ext cx="122133" cy="122079"/>
              </a:xfrm>
              <a:custGeom>
                <a:rect b="b" l="l" r="r" t="t"/>
                <a:pathLst>
                  <a:path extrusionOk="0" h="2602" w="2603">
                    <a:moveTo>
                      <a:pt x="1302" y="1"/>
                    </a:moveTo>
                    <a:cubicBezTo>
                      <a:pt x="583" y="1"/>
                      <a:pt x="0" y="583"/>
                      <a:pt x="0" y="1301"/>
                    </a:cubicBezTo>
                    <a:cubicBezTo>
                      <a:pt x="0" y="2019"/>
                      <a:pt x="583" y="2602"/>
                      <a:pt x="1302" y="2602"/>
                    </a:cubicBezTo>
                    <a:cubicBezTo>
                      <a:pt x="2020" y="2602"/>
                      <a:pt x="2602" y="2019"/>
                      <a:pt x="2602" y="1301"/>
                    </a:cubicBezTo>
                    <a:cubicBezTo>
                      <a:pt x="2602" y="583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0"/>
              <p:cNvSpPr/>
              <p:nvPr/>
            </p:nvSpPr>
            <p:spPr>
              <a:xfrm>
                <a:off x="5593816" y="4048914"/>
                <a:ext cx="61184" cy="61134"/>
              </a:xfrm>
              <a:custGeom>
                <a:rect b="b" l="l" r="r" t="t"/>
                <a:pathLst>
                  <a:path extrusionOk="0" h="1303" w="1304">
                    <a:moveTo>
                      <a:pt x="653" y="0"/>
                    </a:moveTo>
                    <a:cubicBezTo>
                      <a:pt x="293" y="0"/>
                      <a:pt x="1" y="292"/>
                      <a:pt x="1" y="652"/>
                    </a:cubicBezTo>
                    <a:cubicBezTo>
                      <a:pt x="1" y="1011"/>
                      <a:pt x="293" y="1303"/>
                      <a:pt x="653" y="1303"/>
                    </a:cubicBezTo>
                    <a:cubicBezTo>
                      <a:pt x="1012" y="1303"/>
                      <a:pt x="1303" y="1011"/>
                      <a:pt x="1303" y="652"/>
                    </a:cubicBezTo>
                    <a:cubicBezTo>
                      <a:pt x="1303" y="292"/>
                      <a:pt x="1012" y="0"/>
                      <a:pt x="65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5663397" y="3587281"/>
                <a:ext cx="43964" cy="86141"/>
              </a:xfrm>
              <a:custGeom>
                <a:rect b="b" l="l" r="r" t="t"/>
                <a:pathLst>
                  <a:path extrusionOk="0" h="1836" w="937">
                    <a:moveTo>
                      <a:pt x="469" y="0"/>
                    </a:moveTo>
                    <a:cubicBezTo>
                      <a:pt x="212" y="0"/>
                      <a:pt x="1" y="211"/>
                      <a:pt x="1" y="469"/>
                    </a:cubicBezTo>
                    <a:lnTo>
                      <a:pt x="1" y="1368"/>
                    </a:lnTo>
                    <a:cubicBezTo>
                      <a:pt x="1" y="1625"/>
                      <a:pt x="212" y="1836"/>
                      <a:pt x="469" y="1836"/>
                    </a:cubicBezTo>
                    <a:cubicBezTo>
                      <a:pt x="727" y="1836"/>
                      <a:pt x="937" y="1625"/>
                      <a:pt x="937" y="1368"/>
                    </a:cubicBezTo>
                    <a:lnTo>
                      <a:pt x="937" y="469"/>
                    </a:lnTo>
                    <a:cubicBezTo>
                      <a:pt x="937" y="211"/>
                      <a:pt x="726" y="0"/>
                      <a:pt x="4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5768402" y="3607878"/>
                <a:ext cx="186789" cy="334100"/>
              </a:xfrm>
              <a:custGeom>
                <a:rect b="b" l="l" r="r" t="t"/>
                <a:pathLst>
                  <a:path extrusionOk="0" h="7121" w="3981">
                    <a:moveTo>
                      <a:pt x="1313" y="0"/>
                    </a:moveTo>
                    <a:lnTo>
                      <a:pt x="1313" y="783"/>
                    </a:lnTo>
                    <a:cubicBezTo>
                      <a:pt x="2351" y="783"/>
                      <a:pt x="3196" y="1544"/>
                      <a:pt x="3196" y="2479"/>
                    </a:cubicBezTo>
                    <a:lnTo>
                      <a:pt x="3196" y="4641"/>
                    </a:lnTo>
                    <a:cubicBezTo>
                      <a:pt x="3196" y="5577"/>
                      <a:pt x="2352" y="6338"/>
                      <a:pt x="1313" y="6338"/>
                    </a:cubicBezTo>
                    <a:lnTo>
                      <a:pt x="0" y="6338"/>
                    </a:lnTo>
                    <a:lnTo>
                      <a:pt x="0" y="7121"/>
                    </a:lnTo>
                    <a:lnTo>
                      <a:pt x="1313" y="7121"/>
                    </a:lnTo>
                    <a:cubicBezTo>
                      <a:pt x="2783" y="7121"/>
                      <a:pt x="3980" y="6009"/>
                      <a:pt x="3980" y="4641"/>
                    </a:cubicBezTo>
                    <a:lnTo>
                      <a:pt x="3980" y="2479"/>
                    </a:lnTo>
                    <a:cubicBezTo>
                      <a:pt x="3980" y="1114"/>
                      <a:pt x="2784" y="0"/>
                      <a:pt x="13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5704780" y="3902903"/>
                <a:ext cx="137569" cy="41381"/>
              </a:xfrm>
              <a:custGeom>
                <a:rect b="b" l="l" r="r" t="t"/>
                <a:pathLst>
                  <a:path extrusionOk="0" h="882" w="2932">
                    <a:moveTo>
                      <a:pt x="1" y="1"/>
                    </a:moveTo>
                    <a:lnTo>
                      <a:pt x="1" y="882"/>
                    </a:lnTo>
                    <a:lnTo>
                      <a:pt x="2932" y="882"/>
                    </a:lnTo>
                    <a:lnTo>
                      <a:pt x="2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752872" y="3937858"/>
                <a:ext cx="41383" cy="59867"/>
              </a:xfrm>
              <a:custGeom>
                <a:rect b="b" l="l" r="r" t="t"/>
                <a:pathLst>
                  <a:path extrusionOk="0" h="1276" w="882">
                    <a:moveTo>
                      <a:pt x="1" y="1"/>
                    </a:moveTo>
                    <a:lnTo>
                      <a:pt x="1" y="1276"/>
                    </a:lnTo>
                    <a:lnTo>
                      <a:pt x="882" y="1276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5829257" y="3587281"/>
                <a:ext cx="43964" cy="86141"/>
              </a:xfrm>
              <a:custGeom>
                <a:rect b="b" l="l" r="r" t="t"/>
                <a:pathLst>
                  <a:path extrusionOk="0" h="1836" w="937">
                    <a:moveTo>
                      <a:pt x="469" y="0"/>
                    </a:moveTo>
                    <a:cubicBezTo>
                      <a:pt x="212" y="0"/>
                      <a:pt x="1" y="211"/>
                      <a:pt x="1" y="469"/>
                    </a:cubicBezTo>
                    <a:lnTo>
                      <a:pt x="1" y="1368"/>
                    </a:lnTo>
                    <a:cubicBezTo>
                      <a:pt x="1" y="1625"/>
                      <a:pt x="212" y="1836"/>
                      <a:pt x="469" y="1836"/>
                    </a:cubicBezTo>
                    <a:cubicBezTo>
                      <a:pt x="726" y="1836"/>
                      <a:pt x="937" y="1625"/>
                      <a:pt x="937" y="1368"/>
                    </a:cubicBezTo>
                    <a:lnTo>
                      <a:pt x="937" y="469"/>
                    </a:lnTo>
                    <a:cubicBezTo>
                      <a:pt x="937" y="211"/>
                      <a:pt x="726" y="0"/>
                      <a:pt x="4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605921" y="3958314"/>
                <a:ext cx="370199" cy="175237"/>
              </a:xfrm>
              <a:custGeom>
                <a:rect b="b" l="l" r="r" t="t"/>
                <a:pathLst>
                  <a:path extrusionOk="0" h="3735" w="7890">
                    <a:moveTo>
                      <a:pt x="6503" y="902"/>
                    </a:moveTo>
                    <a:cubicBezTo>
                      <a:pt x="6735" y="902"/>
                      <a:pt x="6887" y="1002"/>
                      <a:pt x="6994" y="1224"/>
                    </a:cubicBezTo>
                    <a:cubicBezTo>
                      <a:pt x="7086" y="1416"/>
                      <a:pt x="7104" y="1620"/>
                      <a:pt x="7107" y="1653"/>
                    </a:cubicBezTo>
                    <a:lnTo>
                      <a:pt x="7107" y="1909"/>
                    </a:lnTo>
                    <a:cubicBezTo>
                      <a:pt x="7107" y="2485"/>
                      <a:pt x="6714" y="2951"/>
                      <a:pt x="6230" y="2951"/>
                    </a:cubicBezTo>
                    <a:lnTo>
                      <a:pt x="4761" y="2951"/>
                    </a:lnTo>
                    <a:cubicBezTo>
                      <a:pt x="4305" y="2951"/>
                      <a:pt x="3963" y="2502"/>
                      <a:pt x="3963" y="1909"/>
                    </a:cubicBezTo>
                    <a:lnTo>
                      <a:pt x="3963" y="902"/>
                    </a:lnTo>
                    <a:close/>
                    <a:moveTo>
                      <a:pt x="3177" y="1"/>
                    </a:moveTo>
                    <a:lnTo>
                      <a:pt x="3177" y="119"/>
                    </a:lnTo>
                    <a:lnTo>
                      <a:pt x="1708" y="119"/>
                    </a:lnTo>
                    <a:cubicBezTo>
                      <a:pt x="1689" y="118"/>
                      <a:pt x="1660" y="116"/>
                      <a:pt x="1623" y="116"/>
                    </a:cubicBezTo>
                    <a:cubicBezTo>
                      <a:pt x="1416" y="116"/>
                      <a:pt x="967" y="163"/>
                      <a:pt x="583" y="511"/>
                    </a:cubicBezTo>
                    <a:cubicBezTo>
                      <a:pt x="196" y="860"/>
                      <a:pt x="1" y="1395"/>
                      <a:pt x="1" y="2102"/>
                    </a:cubicBezTo>
                    <a:lnTo>
                      <a:pt x="785" y="2102"/>
                    </a:lnTo>
                    <a:cubicBezTo>
                      <a:pt x="785" y="1631"/>
                      <a:pt x="891" y="1293"/>
                      <a:pt x="1102" y="1098"/>
                    </a:cubicBezTo>
                    <a:cubicBezTo>
                      <a:pt x="1300" y="914"/>
                      <a:pt x="1555" y="900"/>
                      <a:pt x="1632" y="900"/>
                    </a:cubicBezTo>
                    <a:lnTo>
                      <a:pt x="1654" y="900"/>
                    </a:lnTo>
                    <a:lnTo>
                      <a:pt x="3179" y="902"/>
                    </a:lnTo>
                    <a:lnTo>
                      <a:pt x="3179" y="1909"/>
                    </a:lnTo>
                    <a:cubicBezTo>
                      <a:pt x="3179" y="2948"/>
                      <a:pt x="3859" y="3734"/>
                      <a:pt x="4761" y="3734"/>
                    </a:cubicBezTo>
                    <a:lnTo>
                      <a:pt x="6231" y="3734"/>
                    </a:lnTo>
                    <a:cubicBezTo>
                      <a:pt x="7145" y="3734"/>
                      <a:pt x="7890" y="2916"/>
                      <a:pt x="7886" y="1909"/>
                    </a:cubicBezTo>
                    <a:lnTo>
                      <a:pt x="7886" y="1642"/>
                    </a:lnTo>
                    <a:lnTo>
                      <a:pt x="7886" y="1626"/>
                    </a:lnTo>
                    <a:cubicBezTo>
                      <a:pt x="7884" y="1590"/>
                      <a:pt x="7868" y="1255"/>
                      <a:pt x="7709" y="912"/>
                    </a:cubicBezTo>
                    <a:cubicBezTo>
                      <a:pt x="7474" y="401"/>
                      <a:pt x="7044" y="119"/>
                      <a:pt x="6499" y="119"/>
                    </a:cubicBezTo>
                    <a:lnTo>
                      <a:pt x="3961" y="119"/>
                    </a:ln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5411535" y="3516715"/>
                <a:ext cx="716328" cy="716289"/>
              </a:xfrm>
              <a:custGeom>
                <a:rect b="b" l="l" r="r" t="t"/>
                <a:pathLst>
                  <a:path extrusionOk="0" h="15267" w="15267">
                    <a:moveTo>
                      <a:pt x="7634" y="0"/>
                    </a:moveTo>
                    <a:cubicBezTo>
                      <a:pt x="5609" y="0"/>
                      <a:pt x="3668" y="804"/>
                      <a:pt x="2237" y="2236"/>
                    </a:cubicBezTo>
                    <a:cubicBezTo>
                      <a:pt x="805" y="3667"/>
                      <a:pt x="1" y="5609"/>
                      <a:pt x="1" y="7633"/>
                    </a:cubicBezTo>
                    <a:cubicBezTo>
                      <a:pt x="1" y="9658"/>
                      <a:pt x="805" y="11599"/>
                      <a:pt x="2237" y="13031"/>
                    </a:cubicBezTo>
                    <a:cubicBezTo>
                      <a:pt x="3668" y="14462"/>
                      <a:pt x="5609" y="15266"/>
                      <a:pt x="7634" y="15266"/>
                    </a:cubicBezTo>
                    <a:cubicBezTo>
                      <a:pt x="9659" y="15266"/>
                      <a:pt x="11600" y="14462"/>
                      <a:pt x="13031" y="13031"/>
                    </a:cubicBezTo>
                    <a:cubicBezTo>
                      <a:pt x="14463" y="11599"/>
                      <a:pt x="15267" y="9658"/>
                      <a:pt x="15267" y="7633"/>
                    </a:cubicBezTo>
                    <a:cubicBezTo>
                      <a:pt x="15267" y="5609"/>
                      <a:pt x="14463" y="3667"/>
                      <a:pt x="13031" y="2236"/>
                    </a:cubicBezTo>
                    <a:cubicBezTo>
                      <a:pt x="11600" y="804"/>
                      <a:pt x="9659" y="0"/>
                      <a:pt x="76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spital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C4E93"/>
      </a:lt2>
      <a:accent1>
        <a:srgbClr val="3C7EC9"/>
      </a:accent1>
      <a:accent2>
        <a:srgbClr val="7DB9FD"/>
      </a:accent2>
      <a:accent3>
        <a:srgbClr val="0D7E7C"/>
      </a:accent3>
      <a:accent4>
        <a:srgbClr val="1CACA9"/>
      </a:accent4>
      <a:accent5>
        <a:srgbClr val="6ED3D2"/>
      </a:accent5>
      <a:accent6>
        <a:srgbClr val="6ED3D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